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753600" cy="7315200"/>
  <p:notesSz cx="6858000" cy="9144000"/>
  <p:embeddedFontLst>
    <p:embeddedFont>
      <p:font typeface="Quicksand" charset="1" panose="00000000000000000000"/>
      <p:regular r:id="rId26"/>
    </p:embeddedFont>
    <p:embeddedFont>
      <p:font typeface="Rubik Spray Paint" charset="1" panose="00000000000000000000"/>
      <p:regular r:id="rId27"/>
    </p:embeddedFont>
    <p:embeddedFont>
      <p:font typeface="Quicksand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1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.pn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8.png" Type="http://schemas.openxmlformats.org/officeDocument/2006/relationships/image"/><Relationship Id="rId12" Target="../media/image11.pn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12.png" Type="http://schemas.openxmlformats.org/officeDocument/2006/relationships/image"/><Relationship Id="rId6" Target="../media/image1.png" Type="http://schemas.openxmlformats.org/officeDocument/2006/relationships/image"/><Relationship Id="rId7" Target="../media/image18.pn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3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8.png" Type="http://schemas.openxmlformats.org/officeDocument/2006/relationships/image"/><Relationship Id="rId8" Target="../media/image11.pn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3901" y="6013644"/>
            <a:ext cx="13461403" cy="3724321"/>
          </a:xfrm>
          <a:custGeom>
            <a:avLst/>
            <a:gdLst/>
            <a:ahLst/>
            <a:cxnLst/>
            <a:rect r="r" b="b" t="t" l="l"/>
            <a:pathLst>
              <a:path h="3724321" w="13461403">
                <a:moveTo>
                  <a:pt x="0" y="0"/>
                </a:moveTo>
                <a:lnTo>
                  <a:pt x="13461402" y="0"/>
                </a:lnTo>
                <a:lnTo>
                  <a:pt x="13461402" y="3724322"/>
                </a:lnTo>
                <a:lnTo>
                  <a:pt x="0" y="372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8687" y="2949893"/>
            <a:ext cx="6234202" cy="2236181"/>
          </a:xfrm>
          <a:custGeom>
            <a:avLst/>
            <a:gdLst/>
            <a:ahLst/>
            <a:cxnLst/>
            <a:rect r="r" b="b" t="t" l="l"/>
            <a:pathLst>
              <a:path h="2236181" w="6234202">
                <a:moveTo>
                  <a:pt x="0" y="0"/>
                </a:moveTo>
                <a:lnTo>
                  <a:pt x="6234203" y="0"/>
                </a:lnTo>
                <a:lnTo>
                  <a:pt x="6234203" y="2236181"/>
                </a:lnTo>
                <a:lnTo>
                  <a:pt x="0" y="2236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21910" y="-786237"/>
            <a:ext cx="5860775" cy="3035514"/>
          </a:xfrm>
          <a:custGeom>
            <a:avLst/>
            <a:gdLst/>
            <a:ahLst/>
            <a:cxnLst/>
            <a:rect r="r" b="b" t="t" l="l"/>
            <a:pathLst>
              <a:path h="3035514" w="5860775">
                <a:moveTo>
                  <a:pt x="0" y="0"/>
                </a:moveTo>
                <a:lnTo>
                  <a:pt x="5860775" y="0"/>
                </a:lnTo>
                <a:lnTo>
                  <a:pt x="5860775" y="3035514"/>
                </a:lnTo>
                <a:lnTo>
                  <a:pt x="0" y="3035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858573" y="4630256"/>
            <a:ext cx="4099293" cy="2842352"/>
          </a:xfrm>
          <a:custGeom>
            <a:avLst/>
            <a:gdLst/>
            <a:ahLst/>
            <a:cxnLst/>
            <a:rect r="r" b="b" t="t" l="l"/>
            <a:pathLst>
              <a:path h="2842352" w="4099293">
                <a:moveTo>
                  <a:pt x="4099293" y="0"/>
                </a:moveTo>
                <a:lnTo>
                  <a:pt x="0" y="0"/>
                </a:lnTo>
                <a:lnTo>
                  <a:pt x="0" y="2842352"/>
                </a:lnTo>
                <a:lnTo>
                  <a:pt x="4099293" y="2842352"/>
                </a:lnTo>
                <a:lnTo>
                  <a:pt x="409929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222" y="5741892"/>
            <a:ext cx="2943015" cy="1715019"/>
          </a:xfrm>
          <a:custGeom>
            <a:avLst/>
            <a:gdLst/>
            <a:ahLst/>
            <a:cxnLst/>
            <a:rect r="r" b="b" t="t" l="l"/>
            <a:pathLst>
              <a:path h="1715019" w="2943015">
                <a:moveTo>
                  <a:pt x="0" y="0"/>
                </a:moveTo>
                <a:lnTo>
                  <a:pt x="2943014" y="0"/>
                </a:lnTo>
                <a:lnTo>
                  <a:pt x="2943014" y="1715019"/>
                </a:lnTo>
                <a:lnTo>
                  <a:pt x="0" y="1715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-434293" y="1818382"/>
            <a:ext cx="1165813" cy="11658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95541" y="3117449"/>
            <a:ext cx="4362519" cy="756404"/>
            <a:chOff x="0" y="0"/>
            <a:chExt cx="1615748" cy="2801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5748" cy="280150"/>
            </a:xfrm>
            <a:custGeom>
              <a:avLst/>
              <a:gdLst/>
              <a:ahLst/>
              <a:cxnLst/>
              <a:rect r="r" b="b" t="t" l="l"/>
              <a:pathLst>
                <a:path h="280150" w="1615748">
                  <a:moveTo>
                    <a:pt x="140075" y="0"/>
                  </a:moveTo>
                  <a:lnTo>
                    <a:pt x="1475673" y="0"/>
                  </a:lnTo>
                  <a:cubicBezTo>
                    <a:pt x="1553034" y="0"/>
                    <a:pt x="1615748" y="62714"/>
                    <a:pt x="1615748" y="140075"/>
                  </a:cubicBezTo>
                  <a:lnTo>
                    <a:pt x="1615748" y="140075"/>
                  </a:lnTo>
                  <a:cubicBezTo>
                    <a:pt x="1615748" y="177225"/>
                    <a:pt x="1600990" y="212853"/>
                    <a:pt x="1574721" y="239123"/>
                  </a:cubicBezTo>
                  <a:cubicBezTo>
                    <a:pt x="1548452" y="265392"/>
                    <a:pt x="1512823" y="280150"/>
                    <a:pt x="1475673" y="280150"/>
                  </a:cubicBezTo>
                  <a:lnTo>
                    <a:pt x="140075" y="280150"/>
                  </a:lnTo>
                  <a:cubicBezTo>
                    <a:pt x="102925" y="280150"/>
                    <a:pt x="67296" y="265392"/>
                    <a:pt x="41027" y="239123"/>
                  </a:cubicBezTo>
                  <a:cubicBezTo>
                    <a:pt x="14758" y="212853"/>
                    <a:pt x="0" y="177225"/>
                    <a:pt x="0" y="140075"/>
                  </a:cubicBezTo>
                  <a:lnTo>
                    <a:pt x="0" y="140075"/>
                  </a:lnTo>
                  <a:cubicBezTo>
                    <a:pt x="0" y="102925"/>
                    <a:pt x="14758" y="67296"/>
                    <a:pt x="41027" y="41027"/>
                  </a:cubicBezTo>
                  <a:cubicBezTo>
                    <a:pt x="67296" y="14758"/>
                    <a:pt x="102925" y="0"/>
                    <a:pt x="140075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615748" cy="327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A3339"/>
                  </a:solidFill>
                  <a:latin typeface="Quicksand"/>
                  <a:ea typeface="Quicksand"/>
                  <a:cs typeface="Quicksand"/>
                  <a:sym typeface="Quicksand"/>
                </a:rPr>
                <a:t>Thực hiện: Lê Thanh Huyền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7255582" y="3873853"/>
            <a:ext cx="2742793" cy="4279584"/>
          </a:xfrm>
          <a:custGeom>
            <a:avLst/>
            <a:gdLst/>
            <a:ahLst/>
            <a:cxnLst/>
            <a:rect r="r" b="b" t="t" l="l"/>
            <a:pathLst>
              <a:path h="4279584" w="2742793">
                <a:moveTo>
                  <a:pt x="2742793" y="0"/>
                </a:moveTo>
                <a:lnTo>
                  <a:pt x="0" y="0"/>
                </a:lnTo>
                <a:lnTo>
                  <a:pt x="0" y="4279583"/>
                </a:lnTo>
                <a:lnTo>
                  <a:pt x="2742793" y="4279583"/>
                </a:lnTo>
                <a:lnTo>
                  <a:pt x="274279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32403" y="1471648"/>
            <a:ext cx="6488793" cy="10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8799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SALES DW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7432592" y="374593"/>
            <a:ext cx="858931" cy="8589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4601845">
            <a:off x="1297642" y="863750"/>
            <a:ext cx="657961" cy="739548"/>
          </a:xfrm>
          <a:custGeom>
            <a:avLst/>
            <a:gdLst/>
            <a:ahLst/>
            <a:cxnLst/>
            <a:rect r="r" b="b" t="t" l="l"/>
            <a:pathLst>
              <a:path h="739548" w="657961">
                <a:moveTo>
                  <a:pt x="0" y="0"/>
                </a:moveTo>
                <a:lnTo>
                  <a:pt x="657961" y="0"/>
                </a:lnTo>
                <a:lnTo>
                  <a:pt x="657961" y="739547"/>
                </a:lnTo>
                <a:lnTo>
                  <a:pt x="0" y="739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614098">
            <a:off x="8514088" y="2911949"/>
            <a:ext cx="460490" cy="517590"/>
          </a:xfrm>
          <a:custGeom>
            <a:avLst/>
            <a:gdLst/>
            <a:ahLst/>
            <a:cxnLst/>
            <a:rect r="r" b="b" t="t" l="l"/>
            <a:pathLst>
              <a:path h="517590" w="460490">
                <a:moveTo>
                  <a:pt x="460490" y="0"/>
                </a:moveTo>
                <a:lnTo>
                  <a:pt x="0" y="0"/>
                </a:lnTo>
                <a:lnTo>
                  <a:pt x="0" y="517590"/>
                </a:lnTo>
                <a:lnTo>
                  <a:pt x="460490" y="517590"/>
                </a:lnTo>
                <a:lnTo>
                  <a:pt x="46049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782836" y="6347288"/>
            <a:ext cx="988286" cy="504228"/>
          </a:xfrm>
          <a:custGeom>
            <a:avLst/>
            <a:gdLst/>
            <a:ahLst/>
            <a:cxnLst/>
            <a:rect r="r" b="b" t="t" l="l"/>
            <a:pathLst>
              <a:path h="504228" w="988286">
                <a:moveTo>
                  <a:pt x="0" y="0"/>
                </a:moveTo>
                <a:lnTo>
                  <a:pt x="988286" y="0"/>
                </a:lnTo>
                <a:lnTo>
                  <a:pt x="988286" y="504227"/>
                </a:lnTo>
                <a:lnTo>
                  <a:pt x="0" y="504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694289" y="4067983"/>
            <a:ext cx="4362519" cy="853694"/>
            <a:chOff x="0" y="0"/>
            <a:chExt cx="1615748" cy="3161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15748" cy="316183"/>
            </a:xfrm>
            <a:custGeom>
              <a:avLst/>
              <a:gdLst/>
              <a:ahLst/>
              <a:cxnLst/>
              <a:rect r="r" b="b" t="t" l="l"/>
              <a:pathLst>
                <a:path h="316183" w="1615748">
                  <a:moveTo>
                    <a:pt x="141972" y="0"/>
                  </a:moveTo>
                  <a:lnTo>
                    <a:pt x="1473776" y="0"/>
                  </a:lnTo>
                  <a:cubicBezTo>
                    <a:pt x="1552185" y="0"/>
                    <a:pt x="1615748" y="63563"/>
                    <a:pt x="1615748" y="141972"/>
                  </a:cubicBezTo>
                  <a:lnTo>
                    <a:pt x="1615748" y="174211"/>
                  </a:lnTo>
                  <a:cubicBezTo>
                    <a:pt x="1615748" y="211865"/>
                    <a:pt x="1600790" y="247976"/>
                    <a:pt x="1574165" y="274600"/>
                  </a:cubicBezTo>
                  <a:cubicBezTo>
                    <a:pt x="1547540" y="301225"/>
                    <a:pt x="1511429" y="316183"/>
                    <a:pt x="1473776" y="316183"/>
                  </a:cubicBezTo>
                  <a:lnTo>
                    <a:pt x="141972" y="316183"/>
                  </a:lnTo>
                  <a:cubicBezTo>
                    <a:pt x="104318" y="316183"/>
                    <a:pt x="68207" y="301225"/>
                    <a:pt x="41583" y="274600"/>
                  </a:cubicBezTo>
                  <a:cubicBezTo>
                    <a:pt x="14958" y="247976"/>
                    <a:pt x="0" y="211865"/>
                    <a:pt x="0" y="174211"/>
                  </a:cubicBezTo>
                  <a:lnTo>
                    <a:pt x="0" y="141972"/>
                  </a:lnTo>
                  <a:cubicBezTo>
                    <a:pt x="0" y="104318"/>
                    <a:pt x="14958" y="68207"/>
                    <a:pt x="41583" y="41583"/>
                  </a:cubicBezTo>
                  <a:cubicBezTo>
                    <a:pt x="68207" y="14958"/>
                    <a:pt x="104318" y="0"/>
                    <a:pt x="141972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615748" cy="363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A3339"/>
                  </a:solidFill>
                  <a:latin typeface="Quicksand"/>
                  <a:ea typeface="Quicksand"/>
                  <a:cs typeface="Quicksand"/>
                  <a:sym typeface="Quicksand"/>
                </a:rPr>
                <a:t>Giảng viên hướng dẫn: thầy Tạ Mạnh Tùng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28531">
            <a:off x="8219310" y="4962180"/>
            <a:ext cx="2561432" cy="1776036"/>
          </a:xfrm>
          <a:custGeom>
            <a:avLst/>
            <a:gdLst/>
            <a:ahLst/>
            <a:cxnLst/>
            <a:rect r="r" b="b" t="t" l="l"/>
            <a:pathLst>
              <a:path h="1776036" w="2561432">
                <a:moveTo>
                  <a:pt x="0" y="0"/>
                </a:moveTo>
                <a:lnTo>
                  <a:pt x="2561432" y="0"/>
                </a:lnTo>
                <a:lnTo>
                  <a:pt x="2561432" y="1776036"/>
                </a:lnTo>
                <a:lnTo>
                  <a:pt x="0" y="177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145280" y="6206037"/>
            <a:ext cx="8290560" cy="1699565"/>
          </a:xfrm>
          <a:custGeom>
            <a:avLst/>
            <a:gdLst/>
            <a:ahLst/>
            <a:cxnLst/>
            <a:rect r="r" b="b" t="t" l="l"/>
            <a:pathLst>
              <a:path h="1699565" w="8290560">
                <a:moveTo>
                  <a:pt x="0" y="0"/>
                </a:moveTo>
                <a:lnTo>
                  <a:pt x="8290560" y="0"/>
                </a:lnTo>
                <a:lnTo>
                  <a:pt x="8290560" y="1699565"/>
                </a:lnTo>
                <a:lnTo>
                  <a:pt x="0" y="169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35724" y="4988899"/>
            <a:ext cx="3144497" cy="1832431"/>
          </a:xfrm>
          <a:custGeom>
            <a:avLst/>
            <a:gdLst/>
            <a:ahLst/>
            <a:cxnLst/>
            <a:rect r="r" b="b" t="t" l="l"/>
            <a:pathLst>
              <a:path h="1832431" w="3144497">
                <a:moveTo>
                  <a:pt x="0" y="0"/>
                </a:moveTo>
                <a:lnTo>
                  <a:pt x="3144497" y="0"/>
                </a:lnTo>
                <a:lnTo>
                  <a:pt x="3144497" y="1832431"/>
                </a:lnTo>
                <a:lnTo>
                  <a:pt x="0" y="1832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922401" y="6036159"/>
            <a:ext cx="11598401" cy="3208891"/>
          </a:xfrm>
          <a:custGeom>
            <a:avLst/>
            <a:gdLst/>
            <a:ahLst/>
            <a:cxnLst/>
            <a:rect r="r" b="b" t="t" l="l"/>
            <a:pathLst>
              <a:path h="3208891" w="11598401">
                <a:moveTo>
                  <a:pt x="0" y="0"/>
                </a:moveTo>
                <a:lnTo>
                  <a:pt x="11598402" y="0"/>
                </a:lnTo>
                <a:lnTo>
                  <a:pt x="11598402" y="3208891"/>
                </a:lnTo>
                <a:lnTo>
                  <a:pt x="0" y="3208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6478" y="987163"/>
            <a:ext cx="7096136" cy="5596517"/>
          </a:xfrm>
          <a:custGeom>
            <a:avLst/>
            <a:gdLst/>
            <a:ahLst/>
            <a:cxnLst/>
            <a:rect r="r" b="b" t="t" l="l"/>
            <a:pathLst>
              <a:path h="5596517" w="7096136">
                <a:moveTo>
                  <a:pt x="0" y="0"/>
                </a:moveTo>
                <a:lnTo>
                  <a:pt x="7096137" y="0"/>
                </a:lnTo>
                <a:lnTo>
                  <a:pt x="7096137" y="5596517"/>
                </a:lnTo>
                <a:lnTo>
                  <a:pt x="0" y="5596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723" r="0" b="-472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30035" y="135442"/>
            <a:ext cx="742902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TRANFORM AND LOAD DIM_PROMOTION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1847" y="1160985"/>
            <a:ext cx="7431629" cy="6043907"/>
          </a:xfrm>
          <a:custGeom>
            <a:avLst/>
            <a:gdLst/>
            <a:ahLst/>
            <a:cxnLst/>
            <a:rect r="r" b="b" t="t" l="l"/>
            <a:pathLst>
              <a:path h="6043907" w="7431629">
                <a:moveTo>
                  <a:pt x="0" y="0"/>
                </a:moveTo>
                <a:lnTo>
                  <a:pt x="7431629" y="0"/>
                </a:lnTo>
                <a:lnTo>
                  <a:pt x="7431629" y="6043907"/>
                </a:lnTo>
                <a:lnTo>
                  <a:pt x="0" y="6043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" t="-5327" r="-28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01602" y="207645"/>
            <a:ext cx="638740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TRANFORM AND LOAD DIM_CUSTOMER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177" y="933450"/>
            <a:ext cx="7603852" cy="6204896"/>
          </a:xfrm>
          <a:custGeom>
            <a:avLst/>
            <a:gdLst/>
            <a:ahLst/>
            <a:cxnLst/>
            <a:rect r="r" b="b" t="t" l="l"/>
            <a:pathLst>
              <a:path h="6204896" w="7603852">
                <a:moveTo>
                  <a:pt x="0" y="0"/>
                </a:moveTo>
                <a:lnTo>
                  <a:pt x="7603852" y="0"/>
                </a:lnTo>
                <a:lnTo>
                  <a:pt x="7603852" y="6204896"/>
                </a:lnTo>
                <a:lnTo>
                  <a:pt x="0" y="6204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3087" y="85725"/>
            <a:ext cx="68074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TRANFORM AND LOAD FACT SALES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0814" y="933450"/>
            <a:ext cx="7031972" cy="6185776"/>
          </a:xfrm>
          <a:custGeom>
            <a:avLst/>
            <a:gdLst/>
            <a:ahLst/>
            <a:cxnLst/>
            <a:rect r="r" b="b" t="t" l="l"/>
            <a:pathLst>
              <a:path h="6185776" w="7031972">
                <a:moveTo>
                  <a:pt x="0" y="0"/>
                </a:moveTo>
                <a:lnTo>
                  <a:pt x="7031972" y="0"/>
                </a:lnTo>
                <a:lnTo>
                  <a:pt x="7031972" y="6185777"/>
                </a:lnTo>
                <a:lnTo>
                  <a:pt x="0" y="618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02" r="-282" b="-16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3087" y="85725"/>
            <a:ext cx="6807425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TRANFORM AND LOAD FACT SALES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87404" y="1160985"/>
            <a:ext cx="4544066" cy="3798866"/>
          </a:xfrm>
          <a:custGeom>
            <a:avLst/>
            <a:gdLst/>
            <a:ahLst/>
            <a:cxnLst/>
            <a:rect r="r" b="b" t="t" l="l"/>
            <a:pathLst>
              <a:path h="3798866" w="4544066">
                <a:moveTo>
                  <a:pt x="0" y="0"/>
                </a:moveTo>
                <a:lnTo>
                  <a:pt x="4544065" y="0"/>
                </a:lnTo>
                <a:lnTo>
                  <a:pt x="4544065" y="3798867"/>
                </a:lnTo>
                <a:lnTo>
                  <a:pt x="0" y="379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7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5724" y="283845"/>
            <a:ext cx="6807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QUÁ TRÌNH LẬP LỊCH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922401" y="506585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2" y="0"/>
                </a:lnTo>
                <a:lnTo>
                  <a:pt x="11598402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07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22401" y="506585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2" y="0"/>
                </a:lnTo>
                <a:lnTo>
                  <a:pt x="11598402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7851" y="1594664"/>
            <a:ext cx="8817898" cy="2154523"/>
          </a:xfrm>
          <a:custGeom>
            <a:avLst/>
            <a:gdLst/>
            <a:ahLst/>
            <a:cxnLst/>
            <a:rect r="r" b="b" t="t" l="l"/>
            <a:pathLst>
              <a:path h="2154523" w="8817898">
                <a:moveTo>
                  <a:pt x="0" y="0"/>
                </a:moveTo>
                <a:lnTo>
                  <a:pt x="8817898" y="0"/>
                </a:lnTo>
                <a:lnTo>
                  <a:pt x="8817898" y="2154522"/>
                </a:lnTo>
                <a:lnTo>
                  <a:pt x="0" y="2154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8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5724" y="283845"/>
            <a:ext cx="6807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LỊCH SỬ CHẠY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7668021" y="5065858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1129266">
            <a:off x="7710317" y="4741053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09"/>
                </a:lnTo>
                <a:lnTo>
                  <a:pt x="905664" y="649609"/>
                </a:lnTo>
                <a:lnTo>
                  <a:pt x="905664" y="0"/>
                </a:lnTo>
                <a:close/>
              </a:path>
            </a:pathLst>
          </a:custGeom>
          <a:blipFill>
            <a:blip r:embed="rId6"/>
            <a:stretch>
              <a:fillRect l="0" t="0" r="-281275" b="-10000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22401" y="506585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2" y="0"/>
                </a:lnTo>
                <a:lnTo>
                  <a:pt x="11598402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668021" y="5065858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129266">
            <a:off x="7710317" y="4741053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09"/>
                </a:lnTo>
                <a:lnTo>
                  <a:pt x="905664" y="649609"/>
                </a:lnTo>
                <a:lnTo>
                  <a:pt x="905664" y="0"/>
                </a:lnTo>
                <a:close/>
              </a:path>
            </a:pathLst>
          </a:custGeom>
          <a:blipFill>
            <a:blip r:embed="rId5"/>
            <a:stretch>
              <a:fillRect l="0" t="0" r="-281275" b="-10000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754" y="1166851"/>
            <a:ext cx="9530918" cy="5787503"/>
          </a:xfrm>
          <a:custGeom>
            <a:avLst/>
            <a:gdLst/>
            <a:ahLst/>
            <a:cxnLst/>
            <a:rect r="r" b="b" t="t" l="l"/>
            <a:pathLst>
              <a:path h="5787503" w="9530918">
                <a:moveTo>
                  <a:pt x="0" y="0"/>
                </a:moveTo>
                <a:lnTo>
                  <a:pt x="9530918" y="0"/>
                </a:lnTo>
                <a:lnTo>
                  <a:pt x="9530918" y="5787503"/>
                </a:lnTo>
                <a:lnTo>
                  <a:pt x="0" y="5787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1" t="0" r="-2011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5724" y="283845"/>
            <a:ext cx="6807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TRỰC QUAN HÓA DỮ LIỆU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22401" y="506585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2" y="0"/>
                </a:lnTo>
                <a:lnTo>
                  <a:pt x="11598402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668021" y="5065858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129266">
            <a:off x="7710317" y="4741053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09"/>
                </a:lnTo>
                <a:lnTo>
                  <a:pt x="905664" y="649609"/>
                </a:lnTo>
                <a:lnTo>
                  <a:pt x="905664" y="0"/>
                </a:lnTo>
                <a:close/>
              </a:path>
            </a:pathLst>
          </a:custGeom>
          <a:blipFill>
            <a:blip r:embed="rId5"/>
            <a:stretch>
              <a:fillRect l="0" t="0" r="-281275" b="-10000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9288" y="1285210"/>
            <a:ext cx="9155024" cy="5298470"/>
          </a:xfrm>
          <a:custGeom>
            <a:avLst/>
            <a:gdLst/>
            <a:ahLst/>
            <a:cxnLst/>
            <a:rect r="r" b="b" t="t" l="l"/>
            <a:pathLst>
              <a:path h="5298470" w="9155024">
                <a:moveTo>
                  <a:pt x="0" y="0"/>
                </a:moveTo>
                <a:lnTo>
                  <a:pt x="9155024" y="0"/>
                </a:lnTo>
                <a:lnTo>
                  <a:pt x="9155024" y="5298470"/>
                </a:lnTo>
                <a:lnTo>
                  <a:pt x="0" y="5298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5724" y="283845"/>
            <a:ext cx="6807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TRỰC QUAN HÓA DỮ LIỆU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22401" y="506585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2" y="0"/>
                </a:lnTo>
                <a:lnTo>
                  <a:pt x="11598402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668021" y="5065858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129266">
            <a:off x="7710317" y="4741053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09"/>
                </a:lnTo>
                <a:lnTo>
                  <a:pt x="905664" y="649609"/>
                </a:lnTo>
                <a:lnTo>
                  <a:pt x="905664" y="0"/>
                </a:lnTo>
                <a:close/>
              </a:path>
            </a:pathLst>
          </a:custGeom>
          <a:blipFill>
            <a:blip r:embed="rId5"/>
            <a:stretch>
              <a:fillRect l="0" t="0" r="-281275" b="-10000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86867" y="1160985"/>
            <a:ext cx="4843685" cy="501269"/>
            <a:chOff x="0" y="0"/>
            <a:chExt cx="1793958" cy="185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93958" cy="185655"/>
            </a:xfrm>
            <a:custGeom>
              <a:avLst/>
              <a:gdLst/>
              <a:ahLst/>
              <a:cxnLst/>
              <a:rect r="r" b="b" t="t" l="l"/>
              <a:pathLst>
                <a:path h="185655" w="1793958">
                  <a:moveTo>
                    <a:pt x="39959" y="0"/>
                  </a:moveTo>
                  <a:lnTo>
                    <a:pt x="1753999" y="0"/>
                  </a:lnTo>
                  <a:cubicBezTo>
                    <a:pt x="1776067" y="0"/>
                    <a:pt x="1793958" y="17890"/>
                    <a:pt x="1793958" y="39959"/>
                  </a:cubicBezTo>
                  <a:lnTo>
                    <a:pt x="1793958" y="145696"/>
                  </a:lnTo>
                  <a:cubicBezTo>
                    <a:pt x="1793958" y="167765"/>
                    <a:pt x="1776067" y="185655"/>
                    <a:pt x="1753999" y="185655"/>
                  </a:cubicBezTo>
                  <a:lnTo>
                    <a:pt x="39959" y="185655"/>
                  </a:lnTo>
                  <a:cubicBezTo>
                    <a:pt x="17890" y="185655"/>
                    <a:pt x="0" y="167765"/>
                    <a:pt x="0" y="145696"/>
                  </a:cubicBezTo>
                  <a:lnTo>
                    <a:pt x="0" y="39959"/>
                  </a:lnTo>
                  <a:cubicBezTo>
                    <a:pt x="0" y="17890"/>
                    <a:pt x="17890" y="0"/>
                    <a:pt x="399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93958" cy="233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Top 5 nhân viên có doanh thu xuất sắc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12518" y="1647601"/>
            <a:ext cx="10459402" cy="3229341"/>
          </a:xfrm>
          <a:custGeom>
            <a:avLst/>
            <a:gdLst/>
            <a:ahLst/>
            <a:cxnLst/>
            <a:rect r="r" b="b" t="t" l="l"/>
            <a:pathLst>
              <a:path h="3229341" w="10459402">
                <a:moveTo>
                  <a:pt x="0" y="0"/>
                </a:moveTo>
                <a:lnTo>
                  <a:pt x="10459402" y="0"/>
                </a:lnTo>
                <a:lnTo>
                  <a:pt x="10459402" y="3229340"/>
                </a:lnTo>
                <a:lnTo>
                  <a:pt x="0" y="3229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5724" y="283845"/>
            <a:ext cx="6807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TRỰC QUAN HÓA DỮ LIỆU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922401" y="506585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2" y="0"/>
                </a:lnTo>
                <a:lnTo>
                  <a:pt x="11598402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668021" y="5065858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129266">
            <a:off x="7710317" y="4741053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09"/>
                </a:lnTo>
                <a:lnTo>
                  <a:pt x="905664" y="649609"/>
                </a:lnTo>
                <a:lnTo>
                  <a:pt x="905664" y="0"/>
                </a:lnTo>
                <a:close/>
              </a:path>
            </a:pathLst>
          </a:custGeom>
          <a:blipFill>
            <a:blip r:embed="rId5"/>
            <a:stretch>
              <a:fillRect l="0" t="0" r="-281275" b="-10000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31520" y="850796"/>
            <a:ext cx="8290560" cy="620380"/>
            <a:chOff x="0" y="0"/>
            <a:chExt cx="3070578" cy="2297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70578" cy="229770"/>
            </a:xfrm>
            <a:custGeom>
              <a:avLst/>
              <a:gdLst/>
              <a:ahLst/>
              <a:cxnLst/>
              <a:rect r="r" b="b" t="t" l="l"/>
              <a:pathLst>
                <a:path h="229770" w="3070578">
                  <a:moveTo>
                    <a:pt x="23346" y="0"/>
                  </a:moveTo>
                  <a:lnTo>
                    <a:pt x="3047232" y="0"/>
                  </a:lnTo>
                  <a:cubicBezTo>
                    <a:pt x="3053424" y="0"/>
                    <a:pt x="3059362" y="2460"/>
                    <a:pt x="3063740" y="6838"/>
                  </a:cubicBezTo>
                  <a:cubicBezTo>
                    <a:pt x="3068118" y="11216"/>
                    <a:pt x="3070578" y="17154"/>
                    <a:pt x="3070578" y="23346"/>
                  </a:cubicBezTo>
                  <a:lnTo>
                    <a:pt x="3070578" y="206425"/>
                  </a:lnTo>
                  <a:cubicBezTo>
                    <a:pt x="3070578" y="212616"/>
                    <a:pt x="3068118" y="218554"/>
                    <a:pt x="3063740" y="222933"/>
                  </a:cubicBezTo>
                  <a:cubicBezTo>
                    <a:pt x="3059362" y="227311"/>
                    <a:pt x="3053424" y="229770"/>
                    <a:pt x="3047232" y="229770"/>
                  </a:cubicBezTo>
                  <a:lnTo>
                    <a:pt x="23346" y="229770"/>
                  </a:lnTo>
                  <a:cubicBezTo>
                    <a:pt x="17154" y="229770"/>
                    <a:pt x="11216" y="227311"/>
                    <a:pt x="6838" y="222933"/>
                  </a:cubicBezTo>
                  <a:cubicBezTo>
                    <a:pt x="2460" y="218554"/>
                    <a:pt x="0" y="212616"/>
                    <a:pt x="0" y="206425"/>
                  </a:cubicBezTo>
                  <a:lnTo>
                    <a:pt x="0" y="23346"/>
                  </a:lnTo>
                  <a:cubicBezTo>
                    <a:pt x="0" y="17154"/>
                    <a:pt x="2460" y="11216"/>
                    <a:pt x="6838" y="6838"/>
                  </a:cubicBezTo>
                  <a:cubicBezTo>
                    <a:pt x="11216" y="2460"/>
                    <a:pt x="17154" y="0"/>
                    <a:pt x="23346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070578" cy="277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Customer report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31520" y="1590451"/>
            <a:ext cx="8397958" cy="4881313"/>
          </a:xfrm>
          <a:custGeom>
            <a:avLst/>
            <a:gdLst/>
            <a:ahLst/>
            <a:cxnLst/>
            <a:rect r="r" b="b" t="t" l="l"/>
            <a:pathLst>
              <a:path h="4881313" w="8397958">
                <a:moveTo>
                  <a:pt x="0" y="0"/>
                </a:moveTo>
                <a:lnTo>
                  <a:pt x="8397958" y="0"/>
                </a:lnTo>
                <a:lnTo>
                  <a:pt x="8397958" y="4881313"/>
                </a:lnTo>
                <a:lnTo>
                  <a:pt x="0" y="488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55724" y="161741"/>
            <a:ext cx="6807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TRỰC QUAN HÓA DỮ LIỆU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072080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039502" y="-417074"/>
            <a:ext cx="6319241" cy="2266684"/>
          </a:xfrm>
          <a:custGeom>
            <a:avLst/>
            <a:gdLst/>
            <a:ahLst/>
            <a:cxnLst/>
            <a:rect r="r" b="b" t="t" l="l"/>
            <a:pathLst>
              <a:path h="2266684" w="6319241">
                <a:moveTo>
                  <a:pt x="0" y="0"/>
                </a:moveTo>
                <a:lnTo>
                  <a:pt x="6319241" y="0"/>
                </a:lnTo>
                <a:lnTo>
                  <a:pt x="6319241" y="2266685"/>
                </a:lnTo>
                <a:lnTo>
                  <a:pt x="0" y="226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01845">
            <a:off x="657318" y="1485495"/>
            <a:ext cx="657961" cy="739548"/>
          </a:xfrm>
          <a:custGeom>
            <a:avLst/>
            <a:gdLst/>
            <a:ahLst/>
            <a:cxnLst/>
            <a:rect r="r" b="b" t="t" l="l"/>
            <a:pathLst>
              <a:path h="739548" w="657961">
                <a:moveTo>
                  <a:pt x="0" y="0"/>
                </a:moveTo>
                <a:lnTo>
                  <a:pt x="657961" y="0"/>
                </a:lnTo>
                <a:lnTo>
                  <a:pt x="657961" y="739548"/>
                </a:lnTo>
                <a:lnTo>
                  <a:pt x="0" y="73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98199" y="3482611"/>
            <a:ext cx="4240092" cy="2699878"/>
          </a:xfrm>
          <a:custGeom>
            <a:avLst/>
            <a:gdLst/>
            <a:ahLst/>
            <a:cxnLst/>
            <a:rect r="r" b="b" t="t" l="l"/>
            <a:pathLst>
              <a:path h="2699878" w="4240092">
                <a:moveTo>
                  <a:pt x="0" y="0"/>
                </a:moveTo>
                <a:lnTo>
                  <a:pt x="4240092" y="0"/>
                </a:lnTo>
                <a:lnTo>
                  <a:pt x="4240092" y="2699878"/>
                </a:lnTo>
                <a:lnTo>
                  <a:pt x="0" y="2699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262" t="-94671" r="-19433" b="-31448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389681" y="3965300"/>
            <a:ext cx="3550962" cy="3062540"/>
          </a:xfrm>
          <a:custGeom>
            <a:avLst/>
            <a:gdLst/>
            <a:ahLst/>
            <a:cxnLst/>
            <a:rect r="r" b="b" t="t" l="l"/>
            <a:pathLst>
              <a:path h="3062540" w="3550962">
                <a:moveTo>
                  <a:pt x="3550962" y="0"/>
                </a:moveTo>
                <a:lnTo>
                  <a:pt x="0" y="0"/>
                </a:lnTo>
                <a:lnTo>
                  <a:pt x="0" y="3062539"/>
                </a:lnTo>
                <a:lnTo>
                  <a:pt x="3550962" y="3062539"/>
                </a:lnTo>
                <a:lnTo>
                  <a:pt x="3550962" y="0"/>
                </a:lnTo>
                <a:close/>
              </a:path>
            </a:pathLst>
          </a:custGeom>
          <a:blipFill>
            <a:blip r:embed="rId5"/>
            <a:stretch>
              <a:fillRect l="-66800" t="-85674" r="-3305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22401" y="5098755"/>
            <a:ext cx="11598401" cy="3208891"/>
          </a:xfrm>
          <a:custGeom>
            <a:avLst/>
            <a:gdLst/>
            <a:ahLst/>
            <a:cxnLst/>
            <a:rect r="r" b="b" t="t" l="l"/>
            <a:pathLst>
              <a:path h="3208891" w="11598401">
                <a:moveTo>
                  <a:pt x="0" y="0"/>
                </a:moveTo>
                <a:lnTo>
                  <a:pt x="11598402" y="0"/>
                </a:lnTo>
                <a:lnTo>
                  <a:pt x="11598402" y="3208891"/>
                </a:lnTo>
                <a:lnTo>
                  <a:pt x="0" y="3208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108592" y="5159432"/>
            <a:ext cx="2562178" cy="1711855"/>
          </a:xfrm>
          <a:custGeom>
            <a:avLst/>
            <a:gdLst/>
            <a:ahLst/>
            <a:cxnLst/>
            <a:rect r="r" b="b" t="t" l="l"/>
            <a:pathLst>
              <a:path h="1711855" w="2562178">
                <a:moveTo>
                  <a:pt x="2562178" y="0"/>
                </a:moveTo>
                <a:lnTo>
                  <a:pt x="0" y="0"/>
                </a:lnTo>
                <a:lnTo>
                  <a:pt x="0" y="1711855"/>
                </a:lnTo>
                <a:lnTo>
                  <a:pt x="2562178" y="1711855"/>
                </a:lnTo>
                <a:lnTo>
                  <a:pt x="2562178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8531">
            <a:off x="7009606" y="5020646"/>
            <a:ext cx="3469454" cy="2405636"/>
          </a:xfrm>
          <a:custGeom>
            <a:avLst/>
            <a:gdLst/>
            <a:ahLst/>
            <a:cxnLst/>
            <a:rect r="r" b="b" t="t" l="l"/>
            <a:pathLst>
              <a:path h="2405636" w="3469454">
                <a:moveTo>
                  <a:pt x="0" y="0"/>
                </a:moveTo>
                <a:lnTo>
                  <a:pt x="3469454" y="0"/>
                </a:lnTo>
                <a:lnTo>
                  <a:pt x="3469454" y="2405636"/>
                </a:lnTo>
                <a:lnTo>
                  <a:pt x="0" y="2405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24578" y="1443080"/>
            <a:ext cx="5904443" cy="252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72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WELCOME TO MY PROJECT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616641" y="4908068"/>
            <a:ext cx="4373877" cy="2548843"/>
          </a:xfrm>
          <a:custGeom>
            <a:avLst/>
            <a:gdLst/>
            <a:ahLst/>
            <a:cxnLst/>
            <a:rect r="r" b="b" t="t" l="l"/>
            <a:pathLst>
              <a:path h="2548843" w="4373877">
                <a:moveTo>
                  <a:pt x="0" y="0"/>
                </a:moveTo>
                <a:lnTo>
                  <a:pt x="4373877" y="0"/>
                </a:lnTo>
                <a:lnTo>
                  <a:pt x="4373877" y="2548843"/>
                </a:lnTo>
                <a:lnTo>
                  <a:pt x="0" y="25488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2527856" y="5731806"/>
            <a:ext cx="851874" cy="8518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0750" y="4496198"/>
            <a:ext cx="1148429" cy="823739"/>
          </a:xfrm>
          <a:custGeom>
            <a:avLst/>
            <a:gdLst/>
            <a:ahLst/>
            <a:cxnLst/>
            <a:rect r="r" b="b" t="t" l="l"/>
            <a:pathLst>
              <a:path h="823739" w="1148429">
                <a:moveTo>
                  <a:pt x="0" y="0"/>
                </a:moveTo>
                <a:lnTo>
                  <a:pt x="1148429" y="0"/>
                </a:lnTo>
                <a:lnTo>
                  <a:pt x="1148429" y="823739"/>
                </a:lnTo>
                <a:lnTo>
                  <a:pt x="0" y="823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81275" b="-10000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866361" y="-401822"/>
            <a:ext cx="6319241" cy="2266684"/>
          </a:xfrm>
          <a:custGeom>
            <a:avLst/>
            <a:gdLst/>
            <a:ahLst/>
            <a:cxnLst/>
            <a:rect r="r" b="b" t="t" l="l"/>
            <a:pathLst>
              <a:path h="2266684" w="6319241">
                <a:moveTo>
                  <a:pt x="0" y="0"/>
                </a:moveTo>
                <a:lnTo>
                  <a:pt x="6319241" y="0"/>
                </a:lnTo>
                <a:lnTo>
                  <a:pt x="6319241" y="2266684"/>
                </a:lnTo>
                <a:lnTo>
                  <a:pt x="0" y="2266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01845">
            <a:off x="657318" y="1485495"/>
            <a:ext cx="657961" cy="739548"/>
          </a:xfrm>
          <a:custGeom>
            <a:avLst/>
            <a:gdLst/>
            <a:ahLst/>
            <a:cxnLst/>
            <a:rect r="r" b="b" t="t" l="l"/>
            <a:pathLst>
              <a:path h="739548" w="657961">
                <a:moveTo>
                  <a:pt x="0" y="0"/>
                </a:moveTo>
                <a:lnTo>
                  <a:pt x="657961" y="0"/>
                </a:lnTo>
                <a:lnTo>
                  <a:pt x="657961" y="739548"/>
                </a:lnTo>
                <a:lnTo>
                  <a:pt x="0" y="73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91195" y="4345516"/>
            <a:ext cx="5324810" cy="1506478"/>
          </a:xfrm>
          <a:custGeom>
            <a:avLst/>
            <a:gdLst/>
            <a:ahLst/>
            <a:cxnLst/>
            <a:rect r="r" b="b" t="t" l="l"/>
            <a:pathLst>
              <a:path h="1506478" w="5324810">
                <a:moveTo>
                  <a:pt x="0" y="0"/>
                </a:moveTo>
                <a:lnTo>
                  <a:pt x="5324810" y="0"/>
                </a:lnTo>
                <a:lnTo>
                  <a:pt x="5324810" y="1506478"/>
                </a:lnTo>
                <a:lnTo>
                  <a:pt x="0" y="1506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3035" y="4056815"/>
            <a:ext cx="5566070" cy="1574734"/>
          </a:xfrm>
          <a:custGeom>
            <a:avLst/>
            <a:gdLst/>
            <a:ahLst/>
            <a:cxnLst/>
            <a:rect r="r" b="b" t="t" l="l"/>
            <a:pathLst>
              <a:path h="1574734" w="5566070">
                <a:moveTo>
                  <a:pt x="0" y="0"/>
                </a:moveTo>
                <a:lnTo>
                  <a:pt x="5566070" y="0"/>
                </a:lnTo>
                <a:lnTo>
                  <a:pt x="5566070" y="1574734"/>
                </a:lnTo>
                <a:lnTo>
                  <a:pt x="0" y="1574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22401" y="5098755"/>
            <a:ext cx="11598401" cy="3208891"/>
          </a:xfrm>
          <a:custGeom>
            <a:avLst/>
            <a:gdLst/>
            <a:ahLst/>
            <a:cxnLst/>
            <a:rect r="r" b="b" t="t" l="l"/>
            <a:pathLst>
              <a:path h="3208891" w="11598401">
                <a:moveTo>
                  <a:pt x="0" y="0"/>
                </a:moveTo>
                <a:lnTo>
                  <a:pt x="11598402" y="0"/>
                </a:lnTo>
                <a:lnTo>
                  <a:pt x="11598402" y="3208891"/>
                </a:lnTo>
                <a:lnTo>
                  <a:pt x="0" y="3208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9565" y="4056815"/>
            <a:ext cx="2344085" cy="2149222"/>
          </a:xfrm>
          <a:custGeom>
            <a:avLst/>
            <a:gdLst/>
            <a:ahLst/>
            <a:cxnLst/>
            <a:rect r="r" b="b" t="t" l="l"/>
            <a:pathLst>
              <a:path h="2149222" w="2344085">
                <a:moveTo>
                  <a:pt x="0" y="0"/>
                </a:moveTo>
                <a:lnTo>
                  <a:pt x="2344085" y="0"/>
                </a:lnTo>
                <a:lnTo>
                  <a:pt x="2344085" y="2149222"/>
                </a:lnTo>
                <a:lnTo>
                  <a:pt x="0" y="2149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8531">
            <a:off x="7937537" y="5619392"/>
            <a:ext cx="2561432" cy="1776036"/>
          </a:xfrm>
          <a:custGeom>
            <a:avLst/>
            <a:gdLst/>
            <a:ahLst/>
            <a:cxnLst/>
            <a:rect r="r" b="b" t="t" l="l"/>
            <a:pathLst>
              <a:path h="1776036" w="2561432">
                <a:moveTo>
                  <a:pt x="0" y="0"/>
                </a:moveTo>
                <a:lnTo>
                  <a:pt x="2561432" y="0"/>
                </a:lnTo>
                <a:lnTo>
                  <a:pt x="2561432" y="1776036"/>
                </a:lnTo>
                <a:lnTo>
                  <a:pt x="0" y="1776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145280" y="6206037"/>
            <a:ext cx="8290560" cy="1699565"/>
          </a:xfrm>
          <a:custGeom>
            <a:avLst/>
            <a:gdLst/>
            <a:ahLst/>
            <a:cxnLst/>
            <a:rect r="r" b="b" t="t" l="l"/>
            <a:pathLst>
              <a:path h="1699565" w="8290560">
                <a:moveTo>
                  <a:pt x="0" y="0"/>
                </a:moveTo>
                <a:lnTo>
                  <a:pt x="8290560" y="0"/>
                </a:lnTo>
                <a:lnTo>
                  <a:pt x="8290560" y="1699565"/>
                </a:lnTo>
                <a:lnTo>
                  <a:pt x="0" y="16995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840728" y="5706429"/>
            <a:ext cx="3144497" cy="1832431"/>
          </a:xfrm>
          <a:custGeom>
            <a:avLst/>
            <a:gdLst/>
            <a:ahLst/>
            <a:cxnLst/>
            <a:rect r="r" b="b" t="t" l="l"/>
            <a:pathLst>
              <a:path h="1832431" w="3144497">
                <a:moveTo>
                  <a:pt x="0" y="0"/>
                </a:moveTo>
                <a:lnTo>
                  <a:pt x="3144496" y="0"/>
                </a:lnTo>
                <a:lnTo>
                  <a:pt x="3144496" y="1832431"/>
                </a:lnTo>
                <a:lnTo>
                  <a:pt x="0" y="1832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6100124" y="5828395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1129266">
            <a:off x="6282697" y="5427705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10"/>
                </a:lnTo>
                <a:lnTo>
                  <a:pt x="905664" y="649610"/>
                </a:lnTo>
                <a:lnTo>
                  <a:pt x="905664" y="0"/>
                </a:lnTo>
                <a:close/>
              </a:path>
            </a:pathLst>
          </a:custGeom>
          <a:blipFill>
            <a:blip r:embed="rId12"/>
            <a:stretch>
              <a:fillRect l="0" t="0" r="-281275" b="-10000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73117" y="1611125"/>
            <a:ext cx="5407366" cy="2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9271" y="1952355"/>
            <a:ext cx="6319241" cy="2266684"/>
          </a:xfrm>
          <a:custGeom>
            <a:avLst/>
            <a:gdLst/>
            <a:ahLst/>
            <a:cxnLst/>
            <a:rect r="r" b="b" t="t" l="l"/>
            <a:pathLst>
              <a:path h="2266684" w="6319241">
                <a:moveTo>
                  <a:pt x="0" y="0"/>
                </a:moveTo>
                <a:lnTo>
                  <a:pt x="6319242" y="0"/>
                </a:lnTo>
                <a:lnTo>
                  <a:pt x="6319242" y="2266685"/>
                </a:lnTo>
                <a:lnTo>
                  <a:pt x="0" y="226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8183" y="1696819"/>
            <a:ext cx="4468271" cy="756404"/>
            <a:chOff x="0" y="0"/>
            <a:chExt cx="1654915" cy="280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4915" cy="280150"/>
            </a:xfrm>
            <a:custGeom>
              <a:avLst/>
              <a:gdLst/>
              <a:ahLst/>
              <a:cxnLst/>
              <a:rect r="r" b="b" t="t" l="l"/>
              <a:pathLst>
                <a:path h="280150" w="1654915">
                  <a:moveTo>
                    <a:pt x="138611" y="0"/>
                  </a:moveTo>
                  <a:lnTo>
                    <a:pt x="1516304" y="0"/>
                  </a:lnTo>
                  <a:cubicBezTo>
                    <a:pt x="1553066" y="0"/>
                    <a:pt x="1588322" y="14604"/>
                    <a:pt x="1614317" y="40598"/>
                  </a:cubicBezTo>
                  <a:cubicBezTo>
                    <a:pt x="1640312" y="66593"/>
                    <a:pt x="1654915" y="101849"/>
                    <a:pt x="1654915" y="138611"/>
                  </a:cubicBezTo>
                  <a:lnTo>
                    <a:pt x="1654915" y="141538"/>
                  </a:lnTo>
                  <a:cubicBezTo>
                    <a:pt x="1654915" y="178300"/>
                    <a:pt x="1640312" y="213556"/>
                    <a:pt x="1614317" y="239551"/>
                  </a:cubicBezTo>
                  <a:cubicBezTo>
                    <a:pt x="1588322" y="265546"/>
                    <a:pt x="1553066" y="280150"/>
                    <a:pt x="1516304" y="280150"/>
                  </a:cubicBezTo>
                  <a:lnTo>
                    <a:pt x="138611" y="280150"/>
                  </a:lnTo>
                  <a:cubicBezTo>
                    <a:pt x="101849" y="280150"/>
                    <a:pt x="66593" y="265546"/>
                    <a:pt x="40598" y="239551"/>
                  </a:cubicBezTo>
                  <a:cubicBezTo>
                    <a:pt x="14604" y="213556"/>
                    <a:pt x="0" y="178300"/>
                    <a:pt x="0" y="141538"/>
                  </a:cubicBezTo>
                  <a:lnTo>
                    <a:pt x="0" y="138611"/>
                  </a:lnTo>
                  <a:cubicBezTo>
                    <a:pt x="0" y="101849"/>
                    <a:pt x="14604" y="66593"/>
                    <a:pt x="40598" y="40598"/>
                  </a:cubicBezTo>
                  <a:cubicBezTo>
                    <a:pt x="66593" y="14604"/>
                    <a:pt x="101849" y="0"/>
                    <a:pt x="138611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54915" cy="327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31801" indent="-215900" lvl="1">
                <a:lnSpc>
                  <a:spcPts val="2800"/>
                </a:lnSpc>
                <a:buAutoNum type="arabicPeriod" startAt="1"/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Tìm hiểu và phân tích báo cáo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9240" y="2596588"/>
            <a:ext cx="4293263" cy="756404"/>
            <a:chOff x="0" y="0"/>
            <a:chExt cx="1590098" cy="280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0098" cy="280150"/>
            </a:xfrm>
            <a:custGeom>
              <a:avLst/>
              <a:gdLst/>
              <a:ahLst/>
              <a:cxnLst/>
              <a:rect r="r" b="b" t="t" l="l"/>
              <a:pathLst>
                <a:path h="280150" w="1590098">
                  <a:moveTo>
                    <a:pt x="140075" y="0"/>
                  </a:moveTo>
                  <a:lnTo>
                    <a:pt x="1450023" y="0"/>
                  </a:lnTo>
                  <a:cubicBezTo>
                    <a:pt x="1487173" y="0"/>
                    <a:pt x="1522802" y="14758"/>
                    <a:pt x="1549071" y="41027"/>
                  </a:cubicBezTo>
                  <a:cubicBezTo>
                    <a:pt x="1575340" y="67296"/>
                    <a:pt x="1590098" y="102925"/>
                    <a:pt x="1590098" y="140075"/>
                  </a:cubicBezTo>
                  <a:lnTo>
                    <a:pt x="1590098" y="140075"/>
                  </a:lnTo>
                  <a:cubicBezTo>
                    <a:pt x="1590098" y="217436"/>
                    <a:pt x="1527384" y="280150"/>
                    <a:pt x="1450023" y="280150"/>
                  </a:cubicBezTo>
                  <a:lnTo>
                    <a:pt x="140075" y="280150"/>
                  </a:lnTo>
                  <a:cubicBezTo>
                    <a:pt x="102925" y="280150"/>
                    <a:pt x="67296" y="265392"/>
                    <a:pt x="41027" y="239123"/>
                  </a:cubicBezTo>
                  <a:cubicBezTo>
                    <a:pt x="14758" y="212853"/>
                    <a:pt x="0" y="177225"/>
                    <a:pt x="0" y="140075"/>
                  </a:cubicBezTo>
                  <a:lnTo>
                    <a:pt x="0" y="140075"/>
                  </a:lnTo>
                  <a:cubicBezTo>
                    <a:pt x="0" y="102925"/>
                    <a:pt x="14758" y="67296"/>
                    <a:pt x="41027" y="41027"/>
                  </a:cubicBezTo>
                  <a:cubicBezTo>
                    <a:pt x="67296" y="14758"/>
                    <a:pt x="102925" y="0"/>
                    <a:pt x="140075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90098" cy="327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2. Phân tích mô hình DW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92146" y="5288266"/>
            <a:ext cx="11091038" cy="3068520"/>
          </a:xfrm>
          <a:custGeom>
            <a:avLst/>
            <a:gdLst/>
            <a:ahLst/>
            <a:cxnLst/>
            <a:rect r="r" b="b" t="t" l="l"/>
            <a:pathLst>
              <a:path h="3068520" w="11091038">
                <a:moveTo>
                  <a:pt x="0" y="0"/>
                </a:moveTo>
                <a:lnTo>
                  <a:pt x="11091038" y="0"/>
                </a:lnTo>
                <a:lnTo>
                  <a:pt x="11091038" y="3068521"/>
                </a:lnTo>
                <a:lnTo>
                  <a:pt x="0" y="3068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39039" y="5193283"/>
            <a:ext cx="3755781" cy="1062573"/>
          </a:xfrm>
          <a:custGeom>
            <a:avLst/>
            <a:gdLst/>
            <a:ahLst/>
            <a:cxnLst/>
            <a:rect r="r" b="b" t="t" l="l"/>
            <a:pathLst>
              <a:path h="1062573" w="3755781">
                <a:moveTo>
                  <a:pt x="0" y="0"/>
                </a:moveTo>
                <a:lnTo>
                  <a:pt x="3755781" y="0"/>
                </a:lnTo>
                <a:lnTo>
                  <a:pt x="3755781" y="1062573"/>
                </a:lnTo>
                <a:lnTo>
                  <a:pt x="0" y="106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11426" y="6255856"/>
            <a:ext cx="10251008" cy="1735179"/>
          </a:xfrm>
          <a:custGeom>
            <a:avLst/>
            <a:gdLst/>
            <a:ahLst/>
            <a:cxnLst/>
            <a:rect r="r" b="b" t="t" l="l"/>
            <a:pathLst>
              <a:path h="1735179" w="10251008">
                <a:moveTo>
                  <a:pt x="0" y="0"/>
                </a:moveTo>
                <a:lnTo>
                  <a:pt x="10251008" y="0"/>
                </a:lnTo>
                <a:lnTo>
                  <a:pt x="10251008" y="1735179"/>
                </a:lnTo>
                <a:lnTo>
                  <a:pt x="0" y="173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9357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4539682" y="6475920"/>
            <a:ext cx="6798714" cy="1393736"/>
          </a:xfrm>
          <a:custGeom>
            <a:avLst/>
            <a:gdLst/>
            <a:ahLst/>
            <a:cxnLst/>
            <a:rect r="r" b="b" t="t" l="l"/>
            <a:pathLst>
              <a:path h="1393736" w="6798714">
                <a:moveTo>
                  <a:pt x="6798714" y="0"/>
                </a:moveTo>
                <a:lnTo>
                  <a:pt x="0" y="0"/>
                </a:lnTo>
                <a:lnTo>
                  <a:pt x="0" y="1393737"/>
                </a:lnTo>
                <a:lnTo>
                  <a:pt x="6798714" y="1393737"/>
                </a:lnTo>
                <a:lnTo>
                  <a:pt x="679871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88235" y="5828395"/>
            <a:ext cx="2409397" cy="1295051"/>
          </a:xfrm>
          <a:custGeom>
            <a:avLst/>
            <a:gdLst/>
            <a:ahLst/>
            <a:cxnLst/>
            <a:rect r="r" b="b" t="t" l="l"/>
            <a:pathLst>
              <a:path h="1295051" w="2409397">
                <a:moveTo>
                  <a:pt x="0" y="0"/>
                </a:moveTo>
                <a:lnTo>
                  <a:pt x="2409397" y="0"/>
                </a:lnTo>
                <a:lnTo>
                  <a:pt x="2409397" y="1295051"/>
                </a:lnTo>
                <a:lnTo>
                  <a:pt x="0" y="12950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21006" y="3466528"/>
            <a:ext cx="4837352" cy="854508"/>
            <a:chOff x="0" y="0"/>
            <a:chExt cx="1791612" cy="3164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1612" cy="316484"/>
            </a:xfrm>
            <a:custGeom>
              <a:avLst/>
              <a:gdLst/>
              <a:ahLst/>
              <a:cxnLst/>
              <a:rect r="r" b="b" t="t" l="l"/>
              <a:pathLst>
                <a:path h="316484" w="1791612">
                  <a:moveTo>
                    <a:pt x="128036" y="0"/>
                  </a:moveTo>
                  <a:lnTo>
                    <a:pt x="1663576" y="0"/>
                  </a:lnTo>
                  <a:cubicBezTo>
                    <a:pt x="1697533" y="0"/>
                    <a:pt x="1730100" y="13489"/>
                    <a:pt x="1754111" y="37501"/>
                  </a:cubicBezTo>
                  <a:cubicBezTo>
                    <a:pt x="1778122" y="61512"/>
                    <a:pt x="1791612" y="94078"/>
                    <a:pt x="1791612" y="128036"/>
                  </a:cubicBezTo>
                  <a:lnTo>
                    <a:pt x="1791612" y="188449"/>
                  </a:lnTo>
                  <a:cubicBezTo>
                    <a:pt x="1791612" y="222406"/>
                    <a:pt x="1778122" y="254972"/>
                    <a:pt x="1754111" y="278983"/>
                  </a:cubicBezTo>
                  <a:cubicBezTo>
                    <a:pt x="1730100" y="302995"/>
                    <a:pt x="1697533" y="316484"/>
                    <a:pt x="1663576" y="316484"/>
                  </a:cubicBezTo>
                  <a:lnTo>
                    <a:pt x="128036" y="316484"/>
                  </a:lnTo>
                  <a:cubicBezTo>
                    <a:pt x="94078" y="316484"/>
                    <a:pt x="61512" y="302995"/>
                    <a:pt x="37501" y="278983"/>
                  </a:cubicBezTo>
                  <a:cubicBezTo>
                    <a:pt x="13489" y="254972"/>
                    <a:pt x="0" y="222406"/>
                    <a:pt x="0" y="188449"/>
                  </a:cubicBezTo>
                  <a:lnTo>
                    <a:pt x="0" y="128036"/>
                  </a:lnTo>
                  <a:cubicBezTo>
                    <a:pt x="0" y="94078"/>
                    <a:pt x="13489" y="61512"/>
                    <a:pt x="37501" y="37501"/>
                  </a:cubicBezTo>
                  <a:cubicBezTo>
                    <a:pt x="61512" y="13489"/>
                    <a:pt x="94078" y="0"/>
                    <a:pt x="128036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91612" cy="364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3. Phân tích quá trình ETL và lập lịch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40965" y="4434572"/>
            <a:ext cx="4824817" cy="853694"/>
            <a:chOff x="0" y="0"/>
            <a:chExt cx="1786969" cy="3161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6969" cy="316183"/>
            </a:xfrm>
            <a:custGeom>
              <a:avLst/>
              <a:gdLst/>
              <a:ahLst/>
              <a:cxnLst/>
              <a:rect r="r" b="b" t="t" l="l"/>
              <a:pathLst>
                <a:path h="316183" w="1786969">
                  <a:moveTo>
                    <a:pt x="128368" y="0"/>
                  </a:moveTo>
                  <a:lnTo>
                    <a:pt x="1658601" y="0"/>
                  </a:lnTo>
                  <a:cubicBezTo>
                    <a:pt x="1729497" y="0"/>
                    <a:pt x="1786969" y="57472"/>
                    <a:pt x="1786969" y="128368"/>
                  </a:cubicBezTo>
                  <a:lnTo>
                    <a:pt x="1786969" y="187815"/>
                  </a:lnTo>
                  <a:cubicBezTo>
                    <a:pt x="1786969" y="221860"/>
                    <a:pt x="1773445" y="254511"/>
                    <a:pt x="1749371" y="278585"/>
                  </a:cubicBezTo>
                  <a:cubicBezTo>
                    <a:pt x="1725297" y="302659"/>
                    <a:pt x="1692646" y="316183"/>
                    <a:pt x="1658601" y="316183"/>
                  </a:cubicBezTo>
                  <a:lnTo>
                    <a:pt x="128368" y="316183"/>
                  </a:lnTo>
                  <a:cubicBezTo>
                    <a:pt x="94323" y="316183"/>
                    <a:pt x="61672" y="302659"/>
                    <a:pt x="37598" y="278585"/>
                  </a:cubicBezTo>
                  <a:cubicBezTo>
                    <a:pt x="13524" y="254511"/>
                    <a:pt x="0" y="221860"/>
                    <a:pt x="0" y="187815"/>
                  </a:cubicBezTo>
                  <a:lnTo>
                    <a:pt x="0" y="128368"/>
                  </a:lnTo>
                  <a:cubicBezTo>
                    <a:pt x="0" y="57472"/>
                    <a:pt x="57472" y="0"/>
                    <a:pt x="128368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786969" cy="363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4. Trực quan hóa dữ liệu trên PowerBI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2671655" y="-143233"/>
            <a:ext cx="4466470" cy="2341054"/>
          </a:xfrm>
          <a:custGeom>
            <a:avLst/>
            <a:gdLst/>
            <a:ahLst/>
            <a:cxnLst/>
            <a:rect r="r" b="b" t="t" l="l"/>
            <a:pathLst>
              <a:path h="2341054" w="4466470">
                <a:moveTo>
                  <a:pt x="0" y="0"/>
                </a:moveTo>
                <a:lnTo>
                  <a:pt x="4466470" y="0"/>
                </a:lnTo>
                <a:lnTo>
                  <a:pt x="4466470" y="2341054"/>
                </a:lnTo>
                <a:lnTo>
                  <a:pt x="0" y="23410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8" t="0" r="-598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4177413">
            <a:off x="7917938" y="4418235"/>
            <a:ext cx="657961" cy="739548"/>
          </a:xfrm>
          <a:custGeom>
            <a:avLst/>
            <a:gdLst/>
            <a:ahLst/>
            <a:cxnLst/>
            <a:rect r="r" b="b" t="t" l="l"/>
            <a:pathLst>
              <a:path h="739548" w="657961">
                <a:moveTo>
                  <a:pt x="657961" y="0"/>
                </a:moveTo>
                <a:lnTo>
                  <a:pt x="0" y="0"/>
                </a:lnTo>
                <a:lnTo>
                  <a:pt x="0" y="739548"/>
                </a:lnTo>
                <a:lnTo>
                  <a:pt x="657961" y="739548"/>
                </a:lnTo>
                <a:lnTo>
                  <a:pt x="657961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299147">
            <a:off x="1318136" y="1362539"/>
            <a:ext cx="382207" cy="429601"/>
          </a:xfrm>
          <a:custGeom>
            <a:avLst/>
            <a:gdLst/>
            <a:ahLst/>
            <a:cxnLst/>
            <a:rect r="r" b="b" t="t" l="l"/>
            <a:pathLst>
              <a:path h="429601" w="382207">
                <a:moveTo>
                  <a:pt x="0" y="0"/>
                </a:moveTo>
                <a:lnTo>
                  <a:pt x="382208" y="0"/>
                </a:lnTo>
                <a:lnTo>
                  <a:pt x="382208" y="429601"/>
                </a:lnTo>
                <a:lnTo>
                  <a:pt x="0" y="4296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2348784" y="5828395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5400000">
            <a:off x="731520" y="4358544"/>
            <a:ext cx="653326" cy="65332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8368754" y="731520"/>
            <a:ext cx="653326" cy="65332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929231" y="826417"/>
            <a:ext cx="6019969" cy="68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4"/>
              </a:lnSpc>
            </a:pPr>
            <a:r>
              <a:rPr lang="en-US" sz="5493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NỘI DUNG CHÍNH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5668" y="1577340"/>
            <a:ext cx="5569333" cy="1997695"/>
          </a:xfrm>
          <a:custGeom>
            <a:avLst/>
            <a:gdLst/>
            <a:ahLst/>
            <a:cxnLst/>
            <a:rect r="r" b="b" t="t" l="l"/>
            <a:pathLst>
              <a:path h="1997695" w="5569333">
                <a:moveTo>
                  <a:pt x="0" y="0"/>
                </a:moveTo>
                <a:lnTo>
                  <a:pt x="5569333" y="0"/>
                </a:lnTo>
                <a:lnTo>
                  <a:pt x="5569333" y="1997695"/>
                </a:lnTo>
                <a:lnTo>
                  <a:pt x="0" y="1997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8705" y="536258"/>
            <a:ext cx="714167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CÁC BÁO CÁO ĐỀ XUẤT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144190" y="6378147"/>
            <a:ext cx="3755781" cy="1062573"/>
          </a:xfrm>
          <a:custGeom>
            <a:avLst/>
            <a:gdLst/>
            <a:ahLst/>
            <a:cxnLst/>
            <a:rect r="r" b="b" t="t" l="l"/>
            <a:pathLst>
              <a:path h="1062573" w="3755781">
                <a:moveTo>
                  <a:pt x="0" y="0"/>
                </a:moveTo>
                <a:lnTo>
                  <a:pt x="3755780" y="0"/>
                </a:lnTo>
                <a:lnTo>
                  <a:pt x="3755780" y="1062573"/>
                </a:lnTo>
                <a:lnTo>
                  <a:pt x="0" y="1062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3865" y="6252627"/>
            <a:ext cx="3755781" cy="1062573"/>
          </a:xfrm>
          <a:custGeom>
            <a:avLst/>
            <a:gdLst/>
            <a:ahLst/>
            <a:cxnLst/>
            <a:rect r="r" b="b" t="t" l="l"/>
            <a:pathLst>
              <a:path h="1062573" w="3755781">
                <a:moveTo>
                  <a:pt x="0" y="0"/>
                </a:moveTo>
                <a:lnTo>
                  <a:pt x="3755781" y="0"/>
                </a:lnTo>
                <a:lnTo>
                  <a:pt x="3755781" y="1062573"/>
                </a:lnTo>
                <a:lnTo>
                  <a:pt x="0" y="1062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79053" y="-629732"/>
            <a:ext cx="4466470" cy="2341054"/>
          </a:xfrm>
          <a:custGeom>
            <a:avLst/>
            <a:gdLst/>
            <a:ahLst/>
            <a:cxnLst/>
            <a:rect r="r" b="b" t="t" l="l"/>
            <a:pathLst>
              <a:path h="2341054" w="4466470">
                <a:moveTo>
                  <a:pt x="0" y="0"/>
                </a:moveTo>
                <a:lnTo>
                  <a:pt x="4466470" y="0"/>
                </a:lnTo>
                <a:lnTo>
                  <a:pt x="4466470" y="2341054"/>
                </a:lnTo>
                <a:lnTo>
                  <a:pt x="0" y="234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8" t="0" r="-59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70615" y="1103820"/>
            <a:ext cx="3461488" cy="718566"/>
            <a:chOff x="0" y="0"/>
            <a:chExt cx="1282033" cy="2661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033" cy="266136"/>
            </a:xfrm>
            <a:custGeom>
              <a:avLst/>
              <a:gdLst/>
              <a:ahLst/>
              <a:cxnLst/>
              <a:rect r="r" b="b" t="t" l="l"/>
              <a:pathLst>
                <a:path h="266136" w="1282033">
                  <a:moveTo>
                    <a:pt x="111829" y="0"/>
                  </a:moveTo>
                  <a:lnTo>
                    <a:pt x="1170203" y="0"/>
                  </a:lnTo>
                  <a:cubicBezTo>
                    <a:pt x="1231965" y="0"/>
                    <a:pt x="1282033" y="50068"/>
                    <a:pt x="1282033" y="111829"/>
                  </a:cubicBezTo>
                  <a:lnTo>
                    <a:pt x="1282033" y="154306"/>
                  </a:lnTo>
                  <a:cubicBezTo>
                    <a:pt x="1282033" y="216068"/>
                    <a:pt x="1231965" y="266136"/>
                    <a:pt x="1170203" y="266136"/>
                  </a:cubicBezTo>
                  <a:lnTo>
                    <a:pt x="111829" y="266136"/>
                  </a:lnTo>
                  <a:cubicBezTo>
                    <a:pt x="50068" y="266136"/>
                    <a:pt x="0" y="216068"/>
                    <a:pt x="0" y="154306"/>
                  </a:cubicBezTo>
                  <a:lnTo>
                    <a:pt x="0" y="111829"/>
                  </a:lnTo>
                  <a:cubicBezTo>
                    <a:pt x="0" y="50068"/>
                    <a:pt x="50068" y="0"/>
                    <a:pt x="111829" y="0"/>
                  </a:cubicBezTo>
                  <a:close/>
                </a:path>
              </a:pathLst>
            </a:custGeom>
            <a:solidFill>
              <a:srgbClr val="F9F8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2033" cy="332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-221">
                  <a:solidFill>
                    <a:srgbClr val="5A3339"/>
                  </a:solidFill>
                  <a:latin typeface="Quicksand"/>
                  <a:ea typeface="Quicksand"/>
                  <a:cs typeface="Quicksand"/>
                  <a:sym typeface="Quicksand"/>
                </a:rPr>
                <a:t>Tổng số: 10 báo cáo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4177413">
            <a:off x="7788887" y="890072"/>
            <a:ext cx="380334" cy="427495"/>
          </a:xfrm>
          <a:custGeom>
            <a:avLst/>
            <a:gdLst/>
            <a:ahLst/>
            <a:cxnLst/>
            <a:rect r="r" b="b" t="t" l="l"/>
            <a:pathLst>
              <a:path h="427495" w="380334">
                <a:moveTo>
                  <a:pt x="380333" y="0"/>
                </a:moveTo>
                <a:lnTo>
                  <a:pt x="0" y="0"/>
                </a:lnTo>
                <a:lnTo>
                  <a:pt x="0" y="427495"/>
                </a:lnTo>
                <a:lnTo>
                  <a:pt x="380333" y="427495"/>
                </a:lnTo>
                <a:lnTo>
                  <a:pt x="38033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99147">
            <a:off x="1483176" y="5883582"/>
            <a:ext cx="382207" cy="429601"/>
          </a:xfrm>
          <a:custGeom>
            <a:avLst/>
            <a:gdLst/>
            <a:ahLst/>
            <a:cxnLst/>
            <a:rect r="r" b="b" t="t" l="l"/>
            <a:pathLst>
              <a:path h="429601" w="382207">
                <a:moveTo>
                  <a:pt x="0" y="0"/>
                </a:moveTo>
                <a:lnTo>
                  <a:pt x="382208" y="0"/>
                </a:lnTo>
                <a:lnTo>
                  <a:pt x="382208" y="429601"/>
                </a:lnTo>
                <a:lnTo>
                  <a:pt x="0" y="429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530377" y="5874984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1571455" y="400575"/>
            <a:ext cx="901107" cy="9011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50942" y="2133003"/>
            <a:ext cx="55872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1.Báo cáo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 doanh thu theo thời gian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4025" y="2971063"/>
            <a:ext cx="62901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2.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doanh thu theo kiểu khách hàng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1505" y="3761306"/>
            <a:ext cx="62901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3.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doanh thu theo sản phẩm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4025" y="4602681"/>
            <a:ext cx="62901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4.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doanh thu theo nhóm sản phẩm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5504" y="5339281"/>
            <a:ext cx="57581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5.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doanh thu theo khu vực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45668" y="1577340"/>
            <a:ext cx="5569333" cy="1997695"/>
          </a:xfrm>
          <a:custGeom>
            <a:avLst/>
            <a:gdLst/>
            <a:ahLst/>
            <a:cxnLst/>
            <a:rect r="r" b="b" t="t" l="l"/>
            <a:pathLst>
              <a:path h="1997695" w="5569333">
                <a:moveTo>
                  <a:pt x="0" y="0"/>
                </a:moveTo>
                <a:lnTo>
                  <a:pt x="5569333" y="0"/>
                </a:lnTo>
                <a:lnTo>
                  <a:pt x="5569333" y="1997695"/>
                </a:lnTo>
                <a:lnTo>
                  <a:pt x="0" y="1997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8705" y="536258"/>
            <a:ext cx="714167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CÁC BÁO CÁO ĐỀ XUẤT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144190" y="6378147"/>
            <a:ext cx="3755781" cy="1062573"/>
          </a:xfrm>
          <a:custGeom>
            <a:avLst/>
            <a:gdLst/>
            <a:ahLst/>
            <a:cxnLst/>
            <a:rect r="r" b="b" t="t" l="l"/>
            <a:pathLst>
              <a:path h="1062573" w="3755781">
                <a:moveTo>
                  <a:pt x="0" y="0"/>
                </a:moveTo>
                <a:lnTo>
                  <a:pt x="3755780" y="0"/>
                </a:lnTo>
                <a:lnTo>
                  <a:pt x="3755780" y="1062573"/>
                </a:lnTo>
                <a:lnTo>
                  <a:pt x="0" y="1062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3865" y="6252627"/>
            <a:ext cx="3755781" cy="1062573"/>
          </a:xfrm>
          <a:custGeom>
            <a:avLst/>
            <a:gdLst/>
            <a:ahLst/>
            <a:cxnLst/>
            <a:rect r="r" b="b" t="t" l="l"/>
            <a:pathLst>
              <a:path h="1062573" w="3755781">
                <a:moveTo>
                  <a:pt x="0" y="0"/>
                </a:moveTo>
                <a:lnTo>
                  <a:pt x="3755781" y="0"/>
                </a:lnTo>
                <a:lnTo>
                  <a:pt x="3755781" y="1062573"/>
                </a:lnTo>
                <a:lnTo>
                  <a:pt x="0" y="1062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79053" y="-629732"/>
            <a:ext cx="4466470" cy="2341054"/>
          </a:xfrm>
          <a:custGeom>
            <a:avLst/>
            <a:gdLst/>
            <a:ahLst/>
            <a:cxnLst/>
            <a:rect r="r" b="b" t="t" l="l"/>
            <a:pathLst>
              <a:path h="2341054" w="4466470">
                <a:moveTo>
                  <a:pt x="0" y="0"/>
                </a:moveTo>
                <a:lnTo>
                  <a:pt x="4466470" y="0"/>
                </a:lnTo>
                <a:lnTo>
                  <a:pt x="4466470" y="2341054"/>
                </a:lnTo>
                <a:lnTo>
                  <a:pt x="0" y="234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8" t="0" r="-59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70615" y="1103820"/>
            <a:ext cx="3461488" cy="718566"/>
            <a:chOff x="0" y="0"/>
            <a:chExt cx="1282033" cy="2661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033" cy="266136"/>
            </a:xfrm>
            <a:custGeom>
              <a:avLst/>
              <a:gdLst/>
              <a:ahLst/>
              <a:cxnLst/>
              <a:rect r="r" b="b" t="t" l="l"/>
              <a:pathLst>
                <a:path h="266136" w="1282033">
                  <a:moveTo>
                    <a:pt x="111829" y="0"/>
                  </a:moveTo>
                  <a:lnTo>
                    <a:pt x="1170203" y="0"/>
                  </a:lnTo>
                  <a:cubicBezTo>
                    <a:pt x="1231965" y="0"/>
                    <a:pt x="1282033" y="50068"/>
                    <a:pt x="1282033" y="111829"/>
                  </a:cubicBezTo>
                  <a:lnTo>
                    <a:pt x="1282033" y="154306"/>
                  </a:lnTo>
                  <a:cubicBezTo>
                    <a:pt x="1282033" y="216068"/>
                    <a:pt x="1231965" y="266136"/>
                    <a:pt x="1170203" y="266136"/>
                  </a:cubicBezTo>
                  <a:lnTo>
                    <a:pt x="111829" y="266136"/>
                  </a:lnTo>
                  <a:cubicBezTo>
                    <a:pt x="50068" y="266136"/>
                    <a:pt x="0" y="216068"/>
                    <a:pt x="0" y="154306"/>
                  </a:cubicBezTo>
                  <a:lnTo>
                    <a:pt x="0" y="111829"/>
                  </a:lnTo>
                  <a:cubicBezTo>
                    <a:pt x="0" y="50068"/>
                    <a:pt x="50068" y="0"/>
                    <a:pt x="111829" y="0"/>
                  </a:cubicBezTo>
                  <a:close/>
                </a:path>
              </a:pathLst>
            </a:custGeom>
            <a:solidFill>
              <a:srgbClr val="F9F8F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82033" cy="332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spc="-221">
                  <a:solidFill>
                    <a:srgbClr val="5A3339"/>
                  </a:solidFill>
                  <a:latin typeface="Quicksand"/>
                  <a:ea typeface="Quicksand"/>
                  <a:cs typeface="Quicksand"/>
                  <a:sym typeface="Quicksand"/>
                </a:rPr>
                <a:t>Tổng số: 10 báo cáo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4177413">
            <a:off x="7788887" y="890072"/>
            <a:ext cx="380334" cy="427495"/>
          </a:xfrm>
          <a:custGeom>
            <a:avLst/>
            <a:gdLst/>
            <a:ahLst/>
            <a:cxnLst/>
            <a:rect r="r" b="b" t="t" l="l"/>
            <a:pathLst>
              <a:path h="427495" w="380334">
                <a:moveTo>
                  <a:pt x="380333" y="0"/>
                </a:moveTo>
                <a:lnTo>
                  <a:pt x="0" y="0"/>
                </a:lnTo>
                <a:lnTo>
                  <a:pt x="0" y="427495"/>
                </a:lnTo>
                <a:lnTo>
                  <a:pt x="380333" y="427495"/>
                </a:lnTo>
                <a:lnTo>
                  <a:pt x="38033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99147">
            <a:off x="1483176" y="5883582"/>
            <a:ext cx="382207" cy="429601"/>
          </a:xfrm>
          <a:custGeom>
            <a:avLst/>
            <a:gdLst/>
            <a:ahLst/>
            <a:cxnLst/>
            <a:rect r="r" b="b" t="t" l="l"/>
            <a:pathLst>
              <a:path h="429601" w="382207">
                <a:moveTo>
                  <a:pt x="0" y="0"/>
                </a:moveTo>
                <a:lnTo>
                  <a:pt x="382208" y="0"/>
                </a:lnTo>
                <a:lnTo>
                  <a:pt x="382208" y="429601"/>
                </a:lnTo>
                <a:lnTo>
                  <a:pt x="0" y="429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530377" y="5874984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1571455" y="400575"/>
            <a:ext cx="901107" cy="9011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54025" y="2158431"/>
            <a:ext cx="681043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6.Báo cáo so sánh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 doanh thu bán hàng online và offline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489" y="3152760"/>
            <a:ext cx="62901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7.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doanh thu top 5 saller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1520" y="3875606"/>
            <a:ext cx="71126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8.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tỷ lệ hủy của đơn hàng theo tháng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7439" y="4612206"/>
            <a:ext cx="712502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9.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so sánh doanh thu trước và trong chương trình khuyến mãi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9191" y="5723255"/>
            <a:ext cx="667868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10.</a:t>
            </a:r>
            <a:r>
              <a:rPr lang="en-US" sz="2499">
                <a:solidFill>
                  <a:srgbClr val="61A06B"/>
                </a:solidFill>
                <a:latin typeface="Quicksand"/>
                <a:ea typeface="Quicksand"/>
                <a:cs typeface="Quicksand"/>
                <a:sym typeface="Quicksand"/>
              </a:rPr>
              <a:t>Báo cáo số lượng tiêu thụ của mặt hàng khuyến mãi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17205" y="1476375"/>
            <a:ext cx="5569333" cy="1997695"/>
          </a:xfrm>
          <a:custGeom>
            <a:avLst/>
            <a:gdLst/>
            <a:ahLst/>
            <a:cxnLst/>
            <a:rect r="r" b="b" t="t" l="l"/>
            <a:pathLst>
              <a:path h="1997695" w="5569333">
                <a:moveTo>
                  <a:pt x="0" y="0"/>
                </a:moveTo>
                <a:lnTo>
                  <a:pt x="5569333" y="0"/>
                </a:lnTo>
                <a:lnTo>
                  <a:pt x="5569333" y="1997695"/>
                </a:lnTo>
                <a:lnTo>
                  <a:pt x="0" y="1997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08227" y="-692746"/>
            <a:ext cx="4466470" cy="2341054"/>
          </a:xfrm>
          <a:custGeom>
            <a:avLst/>
            <a:gdLst/>
            <a:ahLst/>
            <a:cxnLst/>
            <a:rect r="r" b="b" t="t" l="l"/>
            <a:pathLst>
              <a:path h="2341054" w="4466470">
                <a:moveTo>
                  <a:pt x="0" y="0"/>
                </a:moveTo>
                <a:lnTo>
                  <a:pt x="4466470" y="0"/>
                </a:lnTo>
                <a:lnTo>
                  <a:pt x="4466470" y="2341054"/>
                </a:lnTo>
                <a:lnTo>
                  <a:pt x="0" y="2341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8" t="0" r="-59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731520" y="747201"/>
            <a:ext cx="901107" cy="90110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9781" y="944674"/>
            <a:ext cx="8148446" cy="703634"/>
            <a:chOff x="0" y="0"/>
            <a:chExt cx="3017943" cy="26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17943" cy="260605"/>
            </a:xfrm>
            <a:custGeom>
              <a:avLst/>
              <a:gdLst/>
              <a:ahLst/>
              <a:cxnLst/>
              <a:rect r="r" b="b" t="t" l="l"/>
              <a:pathLst>
                <a:path h="260605" w="3017943">
                  <a:moveTo>
                    <a:pt x="23753" y="0"/>
                  </a:moveTo>
                  <a:lnTo>
                    <a:pt x="2994190" y="0"/>
                  </a:lnTo>
                  <a:cubicBezTo>
                    <a:pt x="3007309" y="0"/>
                    <a:pt x="3017943" y="10634"/>
                    <a:pt x="3017943" y="23753"/>
                  </a:cubicBezTo>
                  <a:lnTo>
                    <a:pt x="3017943" y="236852"/>
                  </a:lnTo>
                  <a:cubicBezTo>
                    <a:pt x="3017943" y="243152"/>
                    <a:pt x="3015441" y="249194"/>
                    <a:pt x="3010986" y="253648"/>
                  </a:cubicBezTo>
                  <a:cubicBezTo>
                    <a:pt x="3006532" y="258103"/>
                    <a:pt x="3000490" y="260605"/>
                    <a:pt x="2994190" y="260605"/>
                  </a:cubicBezTo>
                  <a:lnTo>
                    <a:pt x="23753" y="260605"/>
                  </a:lnTo>
                  <a:cubicBezTo>
                    <a:pt x="10634" y="260605"/>
                    <a:pt x="0" y="249971"/>
                    <a:pt x="0" y="236852"/>
                  </a:cubicBezTo>
                  <a:lnTo>
                    <a:pt x="0" y="23753"/>
                  </a:lnTo>
                  <a:cubicBezTo>
                    <a:pt x="0" y="10634"/>
                    <a:pt x="10634" y="0"/>
                    <a:pt x="23753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017943" cy="308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A3339"/>
                  </a:solidFill>
                  <a:latin typeface="Quicksand"/>
                  <a:ea typeface="Quicksand"/>
                  <a:cs typeface="Quicksand"/>
                  <a:sym typeface="Quicksand"/>
                </a:rPr>
                <a:t>DW được xây dựng bằng mô hình sao kết hợp mô hình bông tuyết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66453" y="4349965"/>
            <a:ext cx="710632" cy="703634"/>
            <a:chOff x="0" y="0"/>
            <a:chExt cx="263197" cy="2606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97" cy="260605"/>
            </a:xfrm>
            <a:custGeom>
              <a:avLst/>
              <a:gdLst/>
              <a:ahLst/>
              <a:cxnLst/>
              <a:rect r="r" b="b" t="t" l="l"/>
              <a:pathLst>
                <a:path h="260605" w="263197">
                  <a:moveTo>
                    <a:pt x="130303" y="0"/>
                  </a:moveTo>
                  <a:lnTo>
                    <a:pt x="132894" y="0"/>
                  </a:lnTo>
                  <a:cubicBezTo>
                    <a:pt x="204858" y="0"/>
                    <a:pt x="263197" y="58338"/>
                    <a:pt x="263197" y="130303"/>
                  </a:cubicBezTo>
                  <a:lnTo>
                    <a:pt x="263197" y="130303"/>
                  </a:lnTo>
                  <a:cubicBezTo>
                    <a:pt x="263197" y="164861"/>
                    <a:pt x="249469" y="198004"/>
                    <a:pt x="225032" y="222440"/>
                  </a:cubicBezTo>
                  <a:cubicBezTo>
                    <a:pt x="200596" y="246877"/>
                    <a:pt x="167453" y="260605"/>
                    <a:pt x="132894" y="260605"/>
                  </a:cubicBezTo>
                  <a:lnTo>
                    <a:pt x="130303" y="260605"/>
                  </a:lnTo>
                  <a:cubicBezTo>
                    <a:pt x="95744" y="260605"/>
                    <a:pt x="62601" y="246877"/>
                    <a:pt x="38165" y="222440"/>
                  </a:cubicBezTo>
                  <a:cubicBezTo>
                    <a:pt x="13728" y="198004"/>
                    <a:pt x="0" y="164861"/>
                    <a:pt x="0" y="130303"/>
                  </a:cubicBezTo>
                  <a:lnTo>
                    <a:pt x="0" y="130303"/>
                  </a:lnTo>
                  <a:cubicBezTo>
                    <a:pt x="0" y="95744"/>
                    <a:pt x="13728" y="62601"/>
                    <a:pt x="38165" y="38165"/>
                  </a:cubicBezTo>
                  <a:cubicBezTo>
                    <a:pt x="62601" y="13728"/>
                    <a:pt x="95744" y="0"/>
                    <a:pt x="130303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3197" cy="308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1559" y="1776651"/>
            <a:ext cx="9540138" cy="4558113"/>
          </a:xfrm>
          <a:custGeom>
            <a:avLst/>
            <a:gdLst/>
            <a:ahLst/>
            <a:cxnLst/>
            <a:rect r="r" b="b" t="t" l="l"/>
            <a:pathLst>
              <a:path h="4558113" w="9540138">
                <a:moveTo>
                  <a:pt x="0" y="0"/>
                </a:moveTo>
                <a:lnTo>
                  <a:pt x="9540137" y="0"/>
                </a:lnTo>
                <a:lnTo>
                  <a:pt x="9540137" y="4558113"/>
                </a:lnTo>
                <a:lnTo>
                  <a:pt x="0" y="455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7" t="0" r="-82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44505" y="263373"/>
            <a:ext cx="586458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MÔ HÌNH DW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372" y="939986"/>
            <a:ext cx="9149624" cy="5192117"/>
          </a:xfrm>
          <a:custGeom>
            <a:avLst/>
            <a:gdLst/>
            <a:ahLst/>
            <a:cxnLst/>
            <a:rect r="r" b="b" t="t" l="l"/>
            <a:pathLst>
              <a:path h="5192117" w="9149624">
                <a:moveTo>
                  <a:pt x="0" y="0"/>
                </a:moveTo>
                <a:lnTo>
                  <a:pt x="9149625" y="0"/>
                </a:lnTo>
                <a:lnTo>
                  <a:pt x="9149625" y="5192116"/>
                </a:lnTo>
                <a:lnTo>
                  <a:pt x="0" y="5192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4" t="0" r="-303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2531" y="5797378"/>
            <a:ext cx="11598401" cy="3035645"/>
          </a:xfrm>
          <a:custGeom>
            <a:avLst/>
            <a:gdLst/>
            <a:ahLst/>
            <a:cxnLst/>
            <a:rect r="r" b="b" t="t" l="l"/>
            <a:pathLst>
              <a:path h="3035645" w="11598401">
                <a:moveTo>
                  <a:pt x="0" y="0"/>
                </a:moveTo>
                <a:lnTo>
                  <a:pt x="11598401" y="0"/>
                </a:lnTo>
                <a:lnTo>
                  <a:pt x="11598401" y="3035644"/>
                </a:lnTo>
                <a:lnTo>
                  <a:pt x="0" y="303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1663" y="4557368"/>
            <a:ext cx="5566070" cy="1574734"/>
          </a:xfrm>
          <a:custGeom>
            <a:avLst/>
            <a:gdLst/>
            <a:ahLst/>
            <a:cxnLst/>
            <a:rect r="r" b="b" t="t" l="l"/>
            <a:pathLst>
              <a:path h="1574734" w="5566070">
                <a:moveTo>
                  <a:pt x="0" y="0"/>
                </a:moveTo>
                <a:lnTo>
                  <a:pt x="5566071" y="0"/>
                </a:lnTo>
                <a:lnTo>
                  <a:pt x="5566071" y="1574734"/>
                </a:lnTo>
                <a:lnTo>
                  <a:pt x="0" y="157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722766"/>
            <a:ext cx="2344085" cy="2149222"/>
          </a:xfrm>
          <a:custGeom>
            <a:avLst/>
            <a:gdLst/>
            <a:ahLst/>
            <a:cxnLst/>
            <a:rect r="r" b="b" t="t" l="l"/>
            <a:pathLst>
              <a:path h="2149222" w="2344085">
                <a:moveTo>
                  <a:pt x="0" y="0"/>
                </a:moveTo>
                <a:lnTo>
                  <a:pt x="2344085" y="0"/>
                </a:lnTo>
                <a:lnTo>
                  <a:pt x="2344085" y="2149223"/>
                </a:lnTo>
                <a:lnTo>
                  <a:pt x="0" y="2149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429465" y="3025717"/>
            <a:ext cx="858931" cy="8589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53496" y="2001321"/>
            <a:ext cx="6319241" cy="2266684"/>
          </a:xfrm>
          <a:custGeom>
            <a:avLst/>
            <a:gdLst/>
            <a:ahLst/>
            <a:cxnLst/>
            <a:rect r="r" b="b" t="t" l="l"/>
            <a:pathLst>
              <a:path h="2266684" w="6319241">
                <a:moveTo>
                  <a:pt x="0" y="0"/>
                </a:moveTo>
                <a:lnTo>
                  <a:pt x="6319242" y="0"/>
                </a:lnTo>
                <a:lnTo>
                  <a:pt x="6319242" y="2266684"/>
                </a:lnTo>
                <a:lnTo>
                  <a:pt x="0" y="226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23386" y="4467378"/>
            <a:ext cx="7162163" cy="6177032"/>
          </a:xfrm>
          <a:custGeom>
            <a:avLst/>
            <a:gdLst/>
            <a:ahLst/>
            <a:cxnLst/>
            <a:rect r="r" b="b" t="t" l="l"/>
            <a:pathLst>
              <a:path h="6177032" w="7162163">
                <a:moveTo>
                  <a:pt x="0" y="0"/>
                </a:moveTo>
                <a:lnTo>
                  <a:pt x="7162162" y="0"/>
                </a:lnTo>
                <a:lnTo>
                  <a:pt x="7162162" y="6177032"/>
                </a:lnTo>
                <a:lnTo>
                  <a:pt x="0" y="6177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800" t="-85674" r="-33056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4414824" y="4467378"/>
            <a:ext cx="7162163" cy="6177032"/>
          </a:xfrm>
          <a:custGeom>
            <a:avLst/>
            <a:gdLst/>
            <a:ahLst/>
            <a:cxnLst/>
            <a:rect r="r" b="b" t="t" l="l"/>
            <a:pathLst>
              <a:path h="6177032" w="7162163">
                <a:moveTo>
                  <a:pt x="7162162" y="0"/>
                </a:moveTo>
                <a:lnTo>
                  <a:pt x="0" y="0"/>
                </a:lnTo>
                <a:lnTo>
                  <a:pt x="0" y="6177032"/>
                </a:lnTo>
                <a:lnTo>
                  <a:pt x="7162162" y="6177032"/>
                </a:lnTo>
                <a:lnTo>
                  <a:pt x="7162162" y="0"/>
                </a:lnTo>
                <a:close/>
              </a:path>
            </a:pathLst>
          </a:custGeom>
          <a:blipFill>
            <a:blip r:embed="rId3"/>
            <a:stretch>
              <a:fillRect l="-66800" t="-85674" r="-330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7376" y="4248037"/>
            <a:ext cx="6319241" cy="2266684"/>
          </a:xfrm>
          <a:custGeom>
            <a:avLst/>
            <a:gdLst/>
            <a:ahLst/>
            <a:cxnLst/>
            <a:rect r="r" b="b" t="t" l="l"/>
            <a:pathLst>
              <a:path h="2266684" w="6319241">
                <a:moveTo>
                  <a:pt x="0" y="0"/>
                </a:moveTo>
                <a:lnTo>
                  <a:pt x="6319241" y="0"/>
                </a:lnTo>
                <a:lnTo>
                  <a:pt x="6319241" y="2266684"/>
                </a:lnTo>
                <a:lnTo>
                  <a:pt x="0" y="226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3806" y="104775"/>
            <a:ext cx="776589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QUÁ TRÌNH ETL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43806" y="790391"/>
            <a:ext cx="7306627" cy="620380"/>
            <a:chOff x="0" y="0"/>
            <a:chExt cx="2706158" cy="2297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6158" cy="229770"/>
            </a:xfrm>
            <a:custGeom>
              <a:avLst/>
              <a:gdLst/>
              <a:ahLst/>
              <a:cxnLst/>
              <a:rect r="r" b="b" t="t" l="l"/>
              <a:pathLst>
                <a:path h="229770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03281"/>
                  </a:lnTo>
                  <a:cubicBezTo>
                    <a:pt x="2706158" y="217911"/>
                    <a:pt x="2694299" y="229770"/>
                    <a:pt x="2679669" y="229770"/>
                  </a:cubicBezTo>
                  <a:lnTo>
                    <a:pt x="26489" y="229770"/>
                  </a:lnTo>
                  <a:cubicBezTo>
                    <a:pt x="11860" y="229770"/>
                    <a:pt x="0" y="217911"/>
                    <a:pt x="0" y="203281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706158" cy="277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Truncate Stagging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4177413">
            <a:off x="8532367" y="4509132"/>
            <a:ext cx="407779" cy="458344"/>
          </a:xfrm>
          <a:custGeom>
            <a:avLst/>
            <a:gdLst/>
            <a:ahLst/>
            <a:cxnLst/>
            <a:rect r="r" b="b" t="t" l="l"/>
            <a:pathLst>
              <a:path h="458344" w="407779">
                <a:moveTo>
                  <a:pt x="407779" y="0"/>
                </a:moveTo>
                <a:lnTo>
                  <a:pt x="0" y="0"/>
                </a:lnTo>
                <a:lnTo>
                  <a:pt x="0" y="458344"/>
                </a:lnTo>
                <a:lnTo>
                  <a:pt x="407779" y="458344"/>
                </a:lnTo>
                <a:lnTo>
                  <a:pt x="40777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271960">
            <a:off x="671790" y="4526922"/>
            <a:ext cx="644123" cy="723995"/>
          </a:xfrm>
          <a:custGeom>
            <a:avLst/>
            <a:gdLst/>
            <a:ahLst/>
            <a:cxnLst/>
            <a:rect r="r" b="b" t="t" l="l"/>
            <a:pathLst>
              <a:path h="723995" w="644123">
                <a:moveTo>
                  <a:pt x="0" y="0"/>
                </a:moveTo>
                <a:lnTo>
                  <a:pt x="644124" y="0"/>
                </a:lnTo>
                <a:lnTo>
                  <a:pt x="644124" y="723994"/>
                </a:lnTo>
                <a:lnTo>
                  <a:pt x="0" y="723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400000">
            <a:off x="8708262" y="-269592"/>
            <a:ext cx="1430578" cy="14305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3806" y="1745561"/>
            <a:ext cx="7306627" cy="673836"/>
            <a:chOff x="0" y="0"/>
            <a:chExt cx="2706158" cy="2495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06158" cy="249569"/>
            </a:xfrm>
            <a:custGeom>
              <a:avLst/>
              <a:gdLst/>
              <a:ahLst/>
              <a:cxnLst/>
              <a:rect r="r" b="b" t="t" l="l"/>
              <a:pathLst>
                <a:path h="249569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23079"/>
                  </a:lnTo>
                  <a:cubicBezTo>
                    <a:pt x="2706158" y="230105"/>
                    <a:pt x="2703367" y="236842"/>
                    <a:pt x="2698400" y="241810"/>
                  </a:cubicBezTo>
                  <a:cubicBezTo>
                    <a:pt x="2693432" y="246778"/>
                    <a:pt x="2686694" y="249569"/>
                    <a:pt x="2679669" y="249569"/>
                  </a:cubicBezTo>
                  <a:lnTo>
                    <a:pt x="26489" y="249569"/>
                  </a:lnTo>
                  <a:cubicBezTo>
                    <a:pt x="11860" y="249569"/>
                    <a:pt x="0" y="237709"/>
                    <a:pt x="0" y="223079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706158" cy="2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Get data from advantureWork 2012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4951048" y="1410771"/>
            <a:ext cx="0" cy="590550"/>
          </a:xfrm>
          <a:prstGeom prst="line">
            <a:avLst/>
          </a:prstGeom>
          <a:ln cap="flat" w="38100">
            <a:solidFill>
              <a:srgbClr val="7BD27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4951048" y="2389520"/>
            <a:ext cx="0" cy="298969"/>
          </a:xfrm>
          <a:prstGeom prst="line">
            <a:avLst/>
          </a:prstGeom>
          <a:ln cap="flat" w="38100">
            <a:solidFill>
              <a:srgbClr val="7BD2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143806" y="2781347"/>
            <a:ext cx="7306627" cy="673836"/>
            <a:chOff x="0" y="0"/>
            <a:chExt cx="2706158" cy="2495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06158" cy="249569"/>
            </a:xfrm>
            <a:custGeom>
              <a:avLst/>
              <a:gdLst/>
              <a:ahLst/>
              <a:cxnLst/>
              <a:rect r="r" b="b" t="t" l="l"/>
              <a:pathLst>
                <a:path h="249569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23079"/>
                  </a:lnTo>
                  <a:cubicBezTo>
                    <a:pt x="2706158" y="230105"/>
                    <a:pt x="2703367" y="236842"/>
                    <a:pt x="2698400" y="241810"/>
                  </a:cubicBezTo>
                  <a:cubicBezTo>
                    <a:pt x="2693432" y="246778"/>
                    <a:pt x="2686694" y="249569"/>
                    <a:pt x="2679669" y="249569"/>
                  </a:cubicBezTo>
                  <a:lnTo>
                    <a:pt x="26489" y="249569"/>
                  </a:lnTo>
                  <a:cubicBezTo>
                    <a:pt x="11860" y="249569"/>
                    <a:pt x="0" y="237709"/>
                    <a:pt x="0" y="223079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706158" cy="2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Tranform_Load L1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4951048" y="3364764"/>
            <a:ext cx="0" cy="298969"/>
          </a:xfrm>
          <a:prstGeom prst="line">
            <a:avLst/>
          </a:prstGeom>
          <a:ln cap="flat" w="38100">
            <a:solidFill>
              <a:srgbClr val="7BD27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>
            <a:off x="4989148" y="4317893"/>
            <a:ext cx="0" cy="298969"/>
          </a:xfrm>
          <a:prstGeom prst="line">
            <a:avLst/>
          </a:prstGeom>
          <a:ln cap="flat" w="38100">
            <a:solidFill>
              <a:srgbClr val="7BD2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143806" y="3728638"/>
            <a:ext cx="7306627" cy="673836"/>
            <a:chOff x="0" y="0"/>
            <a:chExt cx="2706158" cy="2495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06158" cy="249569"/>
            </a:xfrm>
            <a:custGeom>
              <a:avLst/>
              <a:gdLst/>
              <a:ahLst/>
              <a:cxnLst/>
              <a:rect r="r" b="b" t="t" l="l"/>
              <a:pathLst>
                <a:path h="249569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23079"/>
                  </a:lnTo>
                  <a:cubicBezTo>
                    <a:pt x="2706158" y="230105"/>
                    <a:pt x="2703367" y="236842"/>
                    <a:pt x="2698400" y="241810"/>
                  </a:cubicBezTo>
                  <a:cubicBezTo>
                    <a:pt x="2693432" y="246778"/>
                    <a:pt x="2686694" y="249569"/>
                    <a:pt x="2679669" y="249569"/>
                  </a:cubicBezTo>
                  <a:lnTo>
                    <a:pt x="26489" y="249569"/>
                  </a:lnTo>
                  <a:cubicBezTo>
                    <a:pt x="11860" y="249569"/>
                    <a:pt x="0" y="237709"/>
                    <a:pt x="0" y="223079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706158" cy="2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Tranform load product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43806" y="4659153"/>
            <a:ext cx="7306627" cy="673836"/>
            <a:chOff x="0" y="0"/>
            <a:chExt cx="2706158" cy="24956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06158" cy="249569"/>
            </a:xfrm>
            <a:custGeom>
              <a:avLst/>
              <a:gdLst/>
              <a:ahLst/>
              <a:cxnLst/>
              <a:rect r="r" b="b" t="t" l="l"/>
              <a:pathLst>
                <a:path h="249569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23079"/>
                  </a:lnTo>
                  <a:cubicBezTo>
                    <a:pt x="2706158" y="230105"/>
                    <a:pt x="2703367" y="236842"/>
                    <a:pt x="2698400" y="241810"/>
                  </a:cubicBezTo>
                  <a:cubicBezTo>
                    <a:pt x="2693432" y="246778"/>
                    <a:pt x="2686694" y="249569"/>
                    <a:pt x="2679669" y="249569"/>
                  </a:cubicBezTo>
                  <a:lnTo>
                    <a:pt x="26489" y="249569"/>
                  </a:lnTo>
                  <a:cubicBezTo>
                    <a:pt x="11860" y="249569"/>
                    <a:pt x="0" y="237709"/>
                    <a:pt x="0" y="223079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706158" cy="2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Tranform and load Employee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>
            <a:off x="4931998" y="5290698"/>
            <a:ext cx="0" cy="298969"/>
          </a:xfrm>
          <a:prstGeom prst="line">
            <a:avLst/>
          </a:prstGeom>
          <a:ln cap="flat" w="38100">
            <a:solidFill>
              <a:srgbClr val="7BD2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1223486" y="5589667"/>
            <a:ext cx="7306627" cy="673836"/>
            <a:chOff x="0" y="0"/>
            <a:chExt cx="2706158" cy="24956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06158" cy="249569"/>
            </a:xfrm>
            <a:custGeom>
              <a:avLst/>
              <a:gdLst/>
              <a:ahLst/>
              <a:cxnLst/>
              <a:rect r="r" b="b" t="t" l="l"/>
              <a:pathLst>
                <a:path h="249569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23079"/>
                  </a:lnTo>
                  <a:cubicBezTo>
                    <a:pt x="2706158" y="230105"/>
                    <a:pt x="2703367" y="236842"/>
                    <a:pt x="2698400" y="241810"/>
                  </a:cubicBezTo>
                  <a:cubicBezTo>
                    <a:pt x="2693432" y="246778"/>
                    <a:pt x="2686694" y="249569"/>
                    <a:pt x="2679669" y="249569"/>
                  </a:cubicBezTo>
                  <a:lnTo>
                    <a:pt x="26489" y="249569"/>
                  </a:lnTo>
                  <a:cubicBezTo>
                    <a:pt x="11860" y="249569"/>
                    <a:pt x="0" y="237709"/>
                    <a:pt x="0" y="223079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2706158" cy="2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Tranform load Customer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4912948" y="6284711"/>
            <a:ext cx="0" cy="298969"/>
          </a:xfrm>
          <a:prstGeom prst="line">
            <a:avLst/>
          </a:prstGeom>
          <a:ln cap="flat" w="38100">
            <a:solidFill>
              <a:srgbClr val="7BD27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1223486" y="6514721"/>
            <a:ext cx="7306627" cy="673836"/>
            <a:chOff x="0" y="0"/>
            <a:chExt cx="2706158" cy="24956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706158" cy="249569"/>
            </a:xfrm>
            <a:custGeom>
              <a:avLst/>
              <a:gdLst/>
              <a:ahLst/>
              <a:cxnLst/>
              <a:rect r="r" b="b" t="t" l="l"/>
              <a:pathLst>
                <a:path h="249569" w="2706158">
                  <a:moveTo>
                    <a:pt x="26489" y="0"/>
                  </a:moveTo>
                  <a:lnTo>
                    <a:pt x="2679669" y="0"/>
                  </a:lnTo>
                  <a:cubicBezTo>
                    <a:pt x="2686694" y="0"/>
                    <a:pt x="2693432" y="2791"/>
                    <a:pt x="2698400" y="7759"/>
                  </a:cubicBezTo>
                  <a:cubicBezTo>
                    <a:pt x="2703367" y="12726"/>
                    <a:pt x="2706158" y="19464"/>
                    <a:pt x="2706158" y="26489"/>
                  </a:cubicBezTo>
                  <a:lnTo>
                    <a:pt x="2706158" y="223079"/>
                  </a:lnTo>
                  <a:cubicBezTo>
                    <a:pt x="2706158" y="230105"/>
                    <a:pt x="2703367" y="236842"/>
                    <a:pt x="2698400" y="241810"/>
                  </a:cubicBezTo>
                  <a:cubicBezTo>
                    <a:pt x="2693432" y="246778"/>
                    <a:pt x="2686694" y="249569"/>
                    <a:pt x="2679669" y="249569"/>
                  </a:cubicBezTo>
                  <a:lnTo>
                    <a:pt x="26489" y="249569"/>
                  </a:lnTo>
                  <a:cubicBezTo>
                    <a:pt x="11860" y="249569"/>
                    <a:pt x="0" y="237709"/>
                    <a:pt x="0" y="223079"/>
                  </a:cubicBezTo>
                  <a:lnTo>
                    <a:pt x="0" y="26489"/>
                  </a:lnTo>
                  <a:cubicBezTo>
                    <a:pt x="0" y="11860"/>
                    <a:pt x="11860" y="0"/>
                    <a:pt x="26489" y="0"/>
                  </a:cubicBezTo>
                  <a:close/>
                </a:path>
              </a:pathLst>
            </a:custGeom>
            <a:solidFill>
              <a:srgbClr val="FFE79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2706158" cy="297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5A3339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Load fact_sales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2080" y="1590451"/>
            <a:ext cx="4966100" cy="2083508"/>
          </a:xfrm>
          <a:custGeom>
            <a:avLst/>
            <a:gdLst/>
            <a:ahLst/>
            <a:cxnLst/>
            <a:rect r="r" b="b" t="t" l="l"/>
            <a:pathLst>
              <a:path h="2083508" w="4966100">
                <a:moveTo>
                  <a:pt x="0" y="0"/>
                </a:moveTo>
                <a:lnTo>
                  <a:pt x="4966100" y="0"/>
                </a:lnTo>
                <a:lnTo>
                  <a:pt x="4966100" y="2083508"/>
                </a:lnTo>
                <a:lnTo>
                  <a:pt x="0" y="208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5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163149" y="731520"/>
            <a:ext cx="858931" cy="85893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22401" y="5098755"/>
            <a:ext cx="11598401" cy="3208891"/>
          </a:xfrm>
          <a:custGeom>
            <a:avLst/>
            <a:gdLst/>
            <a:ahLst/>
            <a:cxnLst/>
            <a:rect r="r" b="b" t="t" l="l"/>
            <a:pathLst>
              <a:path h="3208891" w="11598401">
                <a:moveTo>
                  <a:pt x="0" y="0"/>
                </a:moveTo>
                <a:lnTo>
                  <a:pt x="11598402" y="0"/>
                </a:lnTo>
                <a:lnTo>
                  <a:pt x="11598402" y="3208891"/>
                </a:lnTo>
                <a:lnTo>
                  <a:pt x="0" y="3208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8531">
            <a:off x="7937537" y="5619392"/>
            <a:ext cx="2561432" cy="1776036"/>
          </a:xfrm>
          <a:custGeom>
            <a:avLst/>
            <a:gdLst/>
            <a:ahLst/>
            <a:cxnLst/>
            <a:rect r="r" b="b" t="t" l="l"/>
            <a:pathLst>
              <a:path h="1776036" w="2561432">
                <a:moveTo>
                  <a:pt x="0" y="0"/>
                </a:moveTo>
                <a:lnTo>
                  <a:pt x="2561432" y="0"/>
                </a:lnTo>
                <a:lnTo>
                  <a:pt x="2561432" y="1776036"/>
                </a:lnTo>
                <a:lnTo>
                  <a:pt x="0" y="177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145280" y="6206037"/>
            <a:ext cx="8290560" cy="1699565"/>
          </a:xfrm>
          <a:custGeom>
            <a:avLst/>
            <a:gdLst/>
            <a:ahLst/>
            <a:cxnLst/>
            <a:rect r="r" b="b" t="t" l="l"/>
            <a:pathLst>
              <a:path h="1699565" w="8290560">
                <a:moveTo>
                  <a:pt x="0" y="0"/>
                </a:moveTo>
                <a:lnTo>
                  <a:pt x="8290560" y="0"/>
                </a:lnTo>
                <a:lnTo>
                  <a:pt x="8290560" y="1699565"/>
                </a:lnTo>
                <a:lnTo>
                  <a:pt x="0" y="16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40728" y="5706429"/>
            <a:ext cx="3144497" cy="1832431"/>
          </a:xfrm>
          <a:custGeom>
            <a:avLst/>
            <a:gdLst/>
            <a:ahLst/>
            <a:cxnLst/>
            <a:rect r="r" b="b" t="t" l="l"/>
            <a:pathLst>
              <a:path h="1832431" w="3144497">
                <a:moveTo>
                  <a:pt x="0" y="0"/>
                </a:moveTo>
                <a:lnTo>
                  <a:pt x="3144496" y="0"/>
                </a:lnTo>
                <a:lnTo>
                  <a:pt x="3144496" y="1832431"/>
                </a:lnTo>
                <a:lnTo>
                  <a:pt x="0" y="183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1131177" y="3092618"/>
            <a:ext cx="581341" cy="5813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5E39E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12800" lIns="12800" bIns="12800" rIns="12800"/>
            <a:lstStyle/>
            <a:p>
              <a:pPr algn="ctr">
                <a:lnSpc>
                  <a:spcPts val="84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6100124" y="5828395"/>
            <a:ext cx="1480359" cy="755285"/>
          </a:xfrm>
          <a:custGeom>
            <a:avLst/>
            <a:gdLst/>
            <a:ahLst/>
            <a:cxnLst/>
            <a:rect r="r" b="b" t="t" l="l"/>
            <a:pathLst>
              <a:path h="755285" w="1480359">
                <a:moveTo>
                  <a:pt x="1480359" y="0"/>
                </a:moveTo>
                <a:lnTo>
                  <a:pt x="0" y="0"/>
                </a:lnTo>
                <a:lnTo>
                  <a:pt x="0" y="755285"/>
                </a:lnTo>
                <a:lnTo>
                  <a:pt x="1480359" y="755285"/>
                </a:lnTo>
                <a:lnTo>
                  <a:pt x="148035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1129266">
            <a:off x="6282697" y="5427705"/>
            <a:ext cx="905664" cy="649610"/>
          </a:xfrm>
          <a:custGeom>
            <a:avLst/>
            <a:gdLst/>
            <a:ahLst/>
            <a:cxnLst/>
            <a:rect r="r" b="b" t="t" l="l"/>
            <a:pathLst>
              <a:path h="649610" w="905664">
                <a:moveTo>
                  <a:pt x="905664" y="0"/>
                </a:moveTo>
                <a:lnTo>
                  <a:pt x="0" y="0"/>
                </a:lnTo>
                <a:lnTo>
                  <a:pt x="0" y="649610"/>
                </a:lnTo>
                <a:lnTo>
                  <a:pt x="905664" y="649610"/>
                </a:lnTo>
                <a:lnTo>
                  <a:pt x="905664" y="0"/>
                </a:lnTo>
                <a:close/>
              </a:path>
            </a:pathLst>
          </a:custGeom>
          <a:blipFill>
            <a:blip r:embed="rId8"/>
            <a:stretch>
              <a:fillRect l="0" t="0" r="-281275" b="-10000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7538" y="1160985"/>
            <a:ext cx="9233159" cy="3750391"/>
          </a:xfrm>
          <a:custGeom>
            <a:avLst/>
            <a:gdLst/>
            <a:ahLst/>
            <a:cxnLst/>
            <a:rect r="r" b="b" t="t" l="l"/>
            <a:pathLst>
              <a:path h="3750391" w="9233159">
                <a:moveTo>
                  <a:pt x="0" y="0"/>
                </a:moveTo>
                <a:lnTo>
                  <a:pt x="9233159" y="0"/>
                </a:lnTo>
                <a:lnTo>
                  <a:pt x="9233159" y="3750392"/>
                </a:lnTo>
                <a:lnTo>
                  <a:pt x="0" y="3750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3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41608" y="236220"/>
            <a:ext cx="540736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61A06B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EXTRACT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DAGnpsyREJk</dc:identifier>
  <dcterms:modified xsi:type="dcterms:W3CDTF">2011-08-01T06:04:30Z</dcterms:modified>
  <cp:revision>1</cp:revision>
  <dc:title>Green and White Cute Illustration Environment Group Project Presentation</dc:title>
</cp:coreProperties>
</file>